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4" r:id="rId4"/>
    <p:sldId id="263" r:id="rId5"/>
    <p:sldId id="265" r:id="rId6"/>
    <p:sldId id="266" r:id="rId7"/>
    <p:sldId id="267" r:id="rId8"/>
    <p:sldId id="268" r:id="rId9"/>
    <p:sldId id="269" r:id="rId10"/>
    <p:sldId id="280" r:id="rId11"/>
    <p:sldId id="281" r:id="rId12"/>
    <p:sldId id="278" r:id="rId13"/>
    <p:sldId id="282" r:id="rId14"/>
    <p:sldId id="283" r:id="rId15"/>
    <p:sldId id="285" r:id="rId16"/>
    <p:sldId id="286" r:id="rId17"/>
    <p:sldId id="287" r:id="rId18"/>
    <p:sldId id="258" r:id="rId19"/>
    <p:sldId id="300" r:id="rId20"/>
    <p:sldId id="301" r:id="rId21"/>
    <p:sldId id="298" r:id="rId22"/>
    <p:sldId id="299" r:id="rId23"/>
    <p:sldId id="288" r:id="rId24"/>
    <p:sldId id="289" r:id="rId25"/>
    <p:sldId id="290" r:id="rId26"/>
    <p:sldId id="273" r:id="rId27"/>
    <p:sldId id="274" r:id="rId28"/>
    <p:sldId id="275" r:id="rId29"/>
    <p:sldId id="276" r:id="rId30"/>
    <p:sldId id="291" r:id="rId31"/>
    <p:sldId id="292" r:id="rId32"/>
    <p:sldId id="293"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2BCA5-370B-492A-9849-DDDEA73CE97D}" v="2153" dt="2024-07-04T16:28:44.627"/>
    <p1510:client id="{F40656A8-14BA-4186-B62A-543FF4B755E4}" v="23" dt="2024-07-04T16:35:51.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CECA8AF-D372-43C9-8F47-A05E9973675F}"/>
    <pc:docChg chg="modSld">
      <pc:chgData name="Guest User" userId="" providerId="Windows Live" clId="Web-{DCECA8AF-D372-43C9-8F47-A05E9973675F}" dt="2024-06-27T05:26:40.896" v="1" actId="14100"/>
      <pc:docMkLst>
        <pc:docMk/>
      </pc:docMkLst>
      <pc:sldChg chg="modSp">
        <pc:chgData name="Guest User" userId="" providerId="Windows Live" clId="Web-{DCECA8AF-D372-43C9-8F47-A05E9973675F}" dt="2024-06-27T05:26:32.177" v="0" actId="14100"/>
        <pc:sldMkLst>
          <pc:docMk/>
          <pc:sldMk cId="2736901936" sldId="259"/>
        </pc:sldMkLst>
        <pc:spChg chg="mod">
          <ac:chgData name="Guest User" userId="" providerId="Windows Live" clId="Web-{DCECA8AF-D372-43C9-8F47-A05E9973675F}" dt="2024-06-27T05:26:32.177" v="0" actId="14100"/>
          <ac:spMkLst>
            <pc:docMk/>
            <pc:sldMk cId="2736901936" sldId="259"/>
            <ac:spMk id="3" creationId="{3E0136C3-354D-5A06-5B5A-38A1E31B82A3}"/>
          </ac:spMkLst>
        </pc:spChg>
      </pc:sldChg>
      <pc:sldChg chg="modSp">
        <pc:chgData name="Guest User" userId="" providerId="Windows Live" clId="Web-{DCECA8AF-D372-43C9-8F47-A05E9973675F}" dt="2024-06-27T05:26:40.896" v="1" actId="14100"/>
        <pc:sldMkLst>
          <pc:docMk/>
          <pc:sldMk cId="2742769866" sldId="260"/>
        </pc:sldMkLst>
        <pc:spChg chg="mod">
          <ac:chgData name="Guest User" userId="" providerId="Windows Live" clId="Web-{DCECA8AF-D372-43C9-8F47-A05E9973675F}" dt="2024-06-27T05:26:40.896" v="1" actId="14100"/>
          <ac:spMkLst>
            <pc:docMk/>
            <pc:sldMk cId="2742769866" sldId="260"/>
            <ac:spMk id="3" creationId="{3A5C564F-C116-DCBB-5937-FF1DF6D3680E}"/>
          </ac:spMkLst>
        </pc:spChg>
      </pc:sldChg>
    </pc:docChg>
  </pc:docChgLst>
  <pc:docChgLst>
    <pc:chgData name="Balaji Punith Kumar Meda" userId="18797cb8472aaad1" providerId="Windows Live" clId="Web-{1E7054D4-C3FB-4434-882E-8705FEB311D3}"/>
    <pc:docChg chg="modSld">
      <pc:chgData name="Balaji Punith Kumar Meda" userId="18797cb8472aaad1" providerId="Windows Live" clId="Web-{1E7054D4-C3FB-4434-882E-8705FEB311D3}" dt="2024-07-01T07:52:17.023" v="4" actId="1076"/>
      <pc:docMkLst>
        <pc:docMk/>
      </pc:docMkLst>
      <pc:sldChg chg="modSp">
        <pc:chgData name="Balaji Punith Kumar Meda" userId="18797cb8472aaad1" providerId="Windows Live" clId="Web-{1E7054D4-C3FB-4434-882E-8705FEB311D3}" dt="2024-07-01T07:09:13.221" v="0" actId="1076"/>
        <pc:sldMkLst>
          <pc:docMk/>
          <pc:sldMk cId="983418633" sldId="268"/>
        </pc:sldMkLst>
        <pc:picChg chg="mod">
          <ac:chgData name="Balaji Punith Kumar Meda" userId="18797cb8472aaad1" providerId="Windows Live" clId="Web-{1E7054D4-C3FB-4434-882E-8705FEB311D3}" dt="2024-07-01T07:09:13.221" v="0" actId="1076"/>
          <ac:picMkLst>
            <pc:docMk/>
            <pc:sldMk cId="983418633" sldId="268"/>
            <ac:picMk id="9" creationId="{2DB0AC7F-F758-5CB8-BBF2-1F27728EDCD3}"/>
          </ac:picMkLst>
        </pc:picChg>
      </pc:sldChg>
      <pc:sldChg chg="modSp">
        <pc:chgData name="Balaji Punith Kumar Meda" userId="18797cb8472aaad1" providerId="Windows Live" clId="Web-{1E7054D4-C3FB-4434-882E-8705FEB311D3}" dt="2024-07-01T07:52:17.023" v="4" actId="1076"/>
        <pc:sldMkLst>
          <pc:docMk/>
          <pc:sldMk cId="3555124357" sldId="283"/>
        </pc:sldMkLst>
        <pc:picChg chg="mod">
          <ac:chgData name="Balaji Punith Kumar Meda" userId="18797cb8472aaad1" providerId="Windows Live" clId="Web-{1E7054D4-C3FB-4434-882E-8705FEB311D3}" dt="2024-07-01T07:52:13.445" v="3" actId="1076"/>
          <ac:picMkLst>
            <pc:docMk/>
            <pc:sldMk cId="3555124357" sldId="283"/>
            <ac:picMk id="11" creationId="{19E9055D-366B-78A1-6510-E6B6E7113A32}"/>
          </ac:picMkLst>
        </pc:picChg>
        <pc:picChg chg="mod">
          <ac:chgData name="Balaji Punith Kumar Meda" userId="18797cb8472aaad1" providerId="Windows Live" clId="Web-{1E7054D4-C3FB-4434-882E-8705FEB311D3}" dt="2024-07-01T07:52:17.023" v="4" actId="1076"/>
          <ac:picMkLst>
            <pc:docMk/>
            <pc:sldMk cId="3555124357" sldId="283"/>
            <ac:picMk id="14" creationId="{E27C5802-2357-C2EC-837F-C89E80E32DD9}"/>
          </ac:picMkLst>
        </pc:picChg>
        <pc:picChg chg="mod">
          <ac:chgData name="Balaji Punith Kumar Meda" userId="18797cb8472aaad1" providerId="Windows Live" clId="Web-{1E7054D4-C3FB-4434-882E-8705FEB311D3}" dt="2024-07-01T07:52:00.460" v="1" actId="1076"/>
          <ac:picMkLst>
            <pc:docMk/>
            <pc:sldMk cId="3555124357" sldId="283"/>
            <ac:picMk id="15" creationId="{241447C1-F1C0-D9D6-C955-717C1F394768}"/>
          </ac:picMkLst>
        </pc:picChg>
      </pc:sldChg>
    </pc:docChg>
  </pc:docChgLst>
  <pc:docChgLst>
    <pc:chgData name="Balaji Punith Kumar Meda" userId="18797cb8472aaad1" providerId="Windows Live" clId="Web-{116EB5A6-2079-46BA-A68E-B2CE42FF82A7}"/>
    <pc:docChg chg="addSld delSld modSld">
      <pc:chgData name="Balaji Punith Kumar Meda" userId="18797cb8472aaad1" providerId="Windows Live" clId="Web-{116EB5A6-2079-46BA-A68E-B2CE42FF82A7}" dt="2024-06-28T13:54:23.497" v="3508" actId="20577"/>
      <pc:docMkLst>
        <pc:docMk/>
      </pc:docMkLst>
      <pc:sldChg chg="modTransition addAnim delAnim modAnim">
        <pc:chgData name="Balaji Punith Kumar Meda" userId="18797cb8472aaad1" providerId="Windows Live" clId="Web-{116EB5A6-2079-46BA-A68E-B2CE42FF82A7}" dt="2024-06-28T10:58:40.735" v="1464"/>
        <pc:sldMkLst>
          <pc:docMk/>
          <pc:sldMk cId="976235756" sldId="257"/>
        </pc:sldMkLst>
      </pc:sldChg>
      <pc:sldChg chg="modTransition addAnim delAnim">
        <pc:chgData name="Balaji Punith Kumar Meda" userId="18797cb8472aaad1" providerId="Windows Live" clId="Web-{116EB5A6-2079-46BA-A68E-B2CE42FF82A7}" dt="2024-06-28T10:53:16.395" v="1443"/>
        <pc:sldMkLst>
          <pc:docMk/>
          <pc:sldMk cId="1281326496" sldId="263"/>
        </pc:sldMkLst>
      </pc:sldChg>
      <pc:sldChg chg="modTransition addAnim delAnim">
        <pc:chgData name="Balaji Punith Kumar Meda" userId="18797cb8472aaad1" providerId="Windows Live" clId="Web-{116EB5A6-2079-46BA-A68E-B2CE42FF82A7}" dt="2024-06-28T10:55:35.213" v="1447"/>
        <pc:sldMkLst>
          <pc:docMk/>
          <pc:sldMk cId="2896305194" sldId="264"/>
        </pc:sldMkLst>
      </pc:sldChg>
      <pc:sldChg chg="addSp modSp modTransition addAnim delAnim">
        <pc:chgData name="Balaji Punith Kumar Meda" userId="18797cb8472aaad1" providerId="Windows Live" clId="Web-{116EB5A6-2079-46BA-A68E-B2CE42FF82A7}" dt="2024-06-28T10:16:07.269" v="1235" actId="1076"/>
        <pc:sldMkLst>
          <pc:docMk/>
          <pc:sldMk cId="4035844331" sldId="265"/>
        </pc:sldMkLst>
        <pc:spChg chg="mod">
          <ac:chgData name="Balaji Punith Kumar Meda" userId="18797cb8472aaad1" providerId="Windows Live" clId="Web-{116EB5A6-2079-46BA-A68E-B2CE42FF82A7}" dt="2024-06-28T10:16:02.878" v="1234" actId="1076"/>
          <ac:spMkLst>
            <pc:docMk/>
            <pc:sldMk cId="4035844331" sldId="265"/>
            <ac:spMk id="2" creationId="{71F6CE64-49DF-66C4-31EE-F2E8F0C95B9A}"/>
          </ac:spMkLst>
        </pc:spChg>
        <pc:spChg chg="mod">
          <ac:chgData name="Balaji Punith Kumar Meda" userId="18797cb8472aaad1" providerId="Windows Live" clId="Web-{116EB5A6-2079-46BA-A68E-B2CE42FF82A7}" dt="2024-06-28T10:16:07.269" v="1235" actId="1076"/>
          <ac:spMkLst>
            <pc:docMk/>
            <pc:sldMk cId="4035844331" sldId="265"/>
            <ac:spMk id="3" creationId="{DAF711EF-3DF3-DFA5-3335-A17F8CDA01BB}"/>
          </ac:spMkLst>
        </pc:spChg>
        <pc:picChg chg="add mod">
          <ac:chgData name="Balaji Punith Kumar Meda" userId="18797cb8472aaad1" providerId="Windows Live" clId="Web-{116EB5A6-2079-46BA-A68E-B2CE42FF82A7}" dt="2024-06-28T10:15:54.331" v="1233" actId="14100"/>
          <ac:picMkLst>
            <pc:docMk/>
            <pc:sldMk cId="4035844331" sldId="265"/>
            <ac:picMk id="8" creationId="{DF0CE64B-90A6-C5B5-54A5-72E23435E8C4}"/>
          </ac:picMkLst>
        </pc:picChg>
      </pc:sldChg>
      <pc:sldChg chg="addSp delSp modSp modTransition addAnim">
        <pc:chgData name="Balaji Punith Kumar Meda" userId="18797cb8472aaad1" providerId="Windows Live" clId="Web-{116EB5A6-2079-46BA-A68E-B2CE42FF82A7}" dt="2024-06-28T10:50:42.108" v="1429" actId="1076"/>
        <pc:sldMkLst>
          <pc:docMk/>
          <pc:sldMk cId="2004928741" sldId="266"/>
        </pc:sldMkLst>
        <pc:spChg chg="add del">
          <ac:chgData name="Balaji Punith Kumar Meda" userId="18797cb8472aaad1" providerId="Windows Live" clId="Web-{116EB5A6-2079-46BA-A68E-B2CE42FF82A7}" dt="2024-06-28T10:43:57.360" v="1390"/>
          <ac:spMkLst>
            <pc:docMk/>
            <pc:sldMk cId="2004928741" sldId="266"/>
            <ac:spMk id="6" creationId="{C5E1D8B5-C270-8E2D-3067-0D22E3880BDC}"/>
          </ac:spMkLst>
        </pc:spChg>
        <pc:spChg chg="add del">
          <ac:chgData name="Balaji Punith Kumar Meda" userId="18797cb8472aaad1" providerId="Windows Live" clId="Web-{116EB5A6-2079-46BA-A68E-B2CE42FF82A7}" dt="2024-06-28T10:35:51.624" v="1327"/>
          <ac:spMkLst>
            <pc:docMk/>
            <pc:sldMk cId="2004928741" sldId="266"/>
            <ac:spMk id="8" creationId="{E3835F62-7024-F223-96C8-7C5155FAF9E9}"/>
          </ac:spMkLst>
        </pc:spChg>
        <pc:spChg chg="mod">
          <ac:chgData name="Balaji Punith Kumar Meda" userId="18797cb8472aaad1" providerId="Windows Live" clId="Web-{116EB5A6-2079-46BA-A68E-B2CE42FF82A7}" dt="2024-06-28T10:45:14.691" v="1398" actId="20577"/>
          <ac:spMkLst>
            <pc:docMk/>
            <pc:sldMk cId="2004928741" sldId="266"/>
            <ac:spMk id="9" creationId="{BD0DAC9D-551B-5710-DB0B-FAEE16A2560D}"/>
          </ac:spMkLst>
        </pc:spChg>
        <pc:spChg chg="add del">
          <ac:chgData name="Balaji Punith Kumar Meda" userId="18797cb8472aaad1" providerId="Windows Live" clId="Web-{116EB5A6-2079-46BA-A68E-B2CE42FF82A7}" dt="2024-06-28T10:43:54.219" v="1389"/>
          <ac:spMkLst>
            <pc:docMk/>
            <pc:sldMk cId="2004928741" sldId="266"/>
            <ac:spMk id="11" creationId="{3A6C7530-7CE8-5D34-4CB4-90BDB74F7CF7}"/>
          </ac:spMkLst>
        </pc:spChg>
        <pc:spChg chg="add del">
          <ac:chgData name="Balaji Punith Kumar Meda" userId="18797cb8472aaad1" providerId="Windows Live" clId="Web-{116EB5A6-2079-46BA-A68E-B2CE42FF82A7}" dt="2024-06-28T10:44:23.220" v="1396"/>
          <ac:spMkLst>
            <pc:docMk/>
            <pc:sldMk cId="2004928741" sldId="266"/>
            <ac:spMk id="13" creationId="{43EAB617-E47C-4A66-29F6-EF4A95A07EE8}"/>
          </ac:spMkLst>
        </pc:spChg>
        <pc:spChg chg="mod">
          <ac:chgData name="Balaji Punith Kumar Meda" userId="18797cb8472aaad1" providerId="Windows Live" clId="Web-{116EB5A6-2079-46BA-A68E-B2CE42FF82A7}" dt="2024-06-28T10:46:19.115" v="1405" actId="1076"/>
          <ac:spMkLst>
            <pc:docMk/>
            <pc:sldMk cId="2004928741" sldId="266"/>
            <ac:spMk id="14" creationId="{B09A5F58-353F-D9E4-8FAB-884AD7BB7696}"/>
          </ac:spMkLst>
        </pc:spChg>
        <pc:spChg chg="mod">
          <ac:chgData name="Balaji Punith Kumar Meda" userId="18797cb8472aaad1" providerId="Windows Live" clId="Web-{116EB5A6-2079-46BA-A68E-B2CE42FF82A7}" dt="2024-06-28T10:46:57.663" v="1414" actId="14100"/>
          <ac:spMkLst>
            <pc:docMk/>
            <pc:sldMk cId="2004928741" sldId="266"/>
            <ac:spMk id="16" creationId="{86EB3149-6A9B-B5DF-2BB4-7798DFE2154B}"/>
          </ac:spMkLst>
        </pc:spChg>
        <pc:spChg chg="mod">
          <ac:chgData name="Balaji Punith Kumar Meda" userId="18797cb8472aaad1" providerId="Windows Live" clId="Web-{116EB5A6-2079-46BA-A68E-B2CE42FF82A7}" dt="2024-06-28T10:46:17.521" v="1404" actId="1076"/>
          <ac:spMkLst>
            <pc:docMk/>
            <pc:sldMk cId="2004928741" sldId="266"/>
            <ac:spMk id="17" creationId="{3CB0DAA1-3FC7-D2A8-263C-3826D1EB8262}"/>
          </ac:spMkLst>
        </pc:spChg>
        <pc:spChg chg="mod">
          <ac:chgData name="Balaji Punith Kumar Meda" userId="18797cb8472aaad1" providerId="Windows Live" clId="Web-{116EB5A6-2079-46BA-A68E-B2CE42FF82A7}" dt="2024-06-28T10:46:43.616" v="1411" actId="1076"/>
          <ac:spMkLst>
            <pc:docMk/>
            <pc:sldMk cId="2004928741" sldId="266"/>
            <ac:spMk id="18" creationId="{E7AEE655-B1FC-5656-D56B-15E61BA42190}"/>
          </ac:spMkLst>
        </pc:spChg>
        <pc:spChg chg="mod">
          <ac:chgData name="Balaji Punith Kumar Meda" userId="18797cb8472aaad1" providerId="Windows Live" clId="Web-{116EB5A6-2079-46BA-A68E-B2CE42FF82A7}" dt="2024-06-28T10:46:21.412" v="1406" actId="1076"/>
          <ac:spMkLst>
            <pc:docMk/>
            <pc:sldMk cId="2004928741" sldId="266"/>
            <ac:spMk id="19" creationId="{06C89667-9474-2A86-02BA-36A1B1D77124}"/>
          </ac:spMkLst>
        </pc:spChg>
        <pc:spChg chg="mod">
          <ac:chgData name="Balaji Punith Kumar Meda" userId="18797cb8472aaad1" providerId="Windows Live" clId="Web-{116EB5A6-2079-46BA-A68E-B2CE42FF82A7}" dt="2024-06-28T10:46:46.178" v="1412" actId="14100"/>
          <ac:spMkLst>
            <pc:docMk/>
            <pc:sldMk cId="2004928741" sldId="266"/>
            <ac:spMk id="20" creationId="{35A1D4E7-21C9-8FC1-4A79-2D5DE06664D8}"/>
          </ac:spMkLst>
        </pc:spChg>
        <pc:spChg chg="add del">
          <ac:chgData name="Balaji Punith Kumar Meda" userId="18797cb8472aaad1" providerId="Windows Live" clId="Web-{116EB5A6-2079-46BA-A68E-B2CE42FF82A7}" dt="2024-06-28T10:40:22.461" v="1372"/>
          <ac:spMkLst>
            <pc:docMk/>
            <pc:sldMk cId="2004928741" sldId="266"/>
            <ac:spMk id="21" creationId="{EFA6DB5D-E2DE-9803-2ADA-A2D974287006}"/>
          </ac:spMkLst>
        </pc:spChg>
        <pc:spChg chg="mod">
          <ac:chgData name="Balaji Punith Kumar Meda" userId="18797cb8472aaad1" providerId="Windows Live" clId="Web-{116EB5A6-2079-46BA-A68E-B2CE42FF82A7}" dt="2024-06-28T10:46:22.990" v="1407" actId="1076"/>
          <ac:spMkLst>
            <pc:docMk/>
            <pc:sldMk cId="2004928741" sldId="266"/>
            <ac:spMk id="22" creationId="{4CCA180F-18A9-8DE0-5FD1-402D01DBBA75}"/>
          </ac:spMkLst>
        </pc:spChg>
        <pc:spChg chg="mod">
          <ac:chgData name="Balaji Punith Kumar Meda" userId="18797cb8472aaad1" providerId="Windows Live" clId="Web-{116EB5A6-2079-46BA-A68E-B2CE42FF82A7}" dt="2024-06-28T10:46:53.069" v="1413" actId="1076"/>
          <ac:spMkLst>
            <pc:docMk/>
            <pc:sldMk cId="2004928741" sldId="266"/>
            <ac:spMk id="23" creationId="{C590E835-ED50-951E-DD83-B126DC18A179}"/>
          </ac:spMkLst>
        </pc:spChg>
        <pc:spChg chg="mod">
          <ac:chgData name="Balaji Punith Kumar Meda" userId="18797cb8472aaad1" providerId="Windows Live" clId="Web-{116EB5A6-2079-46BA-A68E-B2CE42FF82A7}" dt="2024-06-28T10:46:24.584" v="1408" actId="1076"/>
          <ac:spMkLst>
            <pc:docMk/>
            <pc:sldMk cId="2004928741" sldId="266"/>
            <ac:spMk id="24" creationId="{DEB4343D-5FC9-97DA-0962-D490A8910BEB}"/>
          </ac:spMkLst>
        </pc:spChg>
        <pc:spChg chg="add del mod">
          <ac:chgData name="Balaji Punith Kumar Meda" userId="18797cb8472aaad1" providerId="Windows Live" clId="Web-{116EB5A6-2079-46BA-A68E-B2CE42FF82A7}" dt="2024-06-28T10:41:53.652" v="1377"/>
          <ac:spMkLst>
            <pc:docMk/>
            <pc:sldMk cId="2004928741" sldId="266"/>
            <ac:spMk id="28" creationId="{0A86677F-7989-1217-DCB6-4DBFD9A64C7F}"/>
          </ac:spMkLst>
        </pc:spChg>
        <pc:spChg chg="add mod">
          <ac:chgData name="Balaji Punith Kumar Meda" userId="18797cb8472aaad1" providerId="Windows Live" clId="Web-{116EB5A6-2079-46BA-A68E-B2CE42FF82A7}" dt="2024-06-28T10:50:38.015" v="1428" actId="1076"/>
          <ac:spMkLst>
            <pc:docMk/>
            <pc:sldMk cId="2004928741" sldId="266"/>
            <ac:spMk id="30" creationId="{4F9A2AB4-3076-D4E7-8C64-071E8F8A2572}"/>
          </ac:spMkLst>
        </pc:spChg>
        <pc:spChg chg="add mod">
          <ac:chgData name="Balaji Punith Kumar Meda" userId="18797cb8472aaad1" providerId="Windows Live" clId="Web-{116EB5A6-2079-46BA-A68E-B2CE42FF82A7}" dt="2024-06-28T10:50:42.108" v="1429" actId="1076"/>
          <ac:spMkLst>
            <pc:docMk/>
            <pc:sldMk cId="2004928741" sldId="266"/>
            <ac:spMk id="32" creationId="{A8EE9BB0-93C3-BBAF-190D-EFA4EE7972E7}"/>
          </ac:spMkLst>
        </pc:spChg>
        <pc:picChg chg="mod">
          <ac:chgData name="Balaji Punith Kumar Meda" userId="18797cb8472aaad1" providerId="Windows Live" clId="Web-{116EB5A6-2079-46BA-A68E-B2CE42FF82A7}" dt="2024-06-28T10:47:03.241" v="1415" actId="1076"/>
          <ac:picMkLst>
            <pc:docMk/>
            <pc:sldMk cId="2004928741" sldId="266"/>
            <ac:picMk id="25" creationId="{1FCADC10-247C-4695-3311-D0EBBE80D485}"/>
          </ac:picMkLst>
        </pc:picChg>
        <pc:picChg chg="mod">
          <ac:chgData name="Balaji Punith Kumar Meda" userId="18797cb8472aaad1" providerId="Windows Live" clId="Web-{116EB5A6-2079-46BA-A68E-B2CE42FF82A7}" dt="2024-06-28T10:35:45.639" v="1325" actId="14100"/>
          <ac:picMkLst>
            <pc:docMk/>
            <pc:sldMk cId="2004928741" sldId="266"/>
            <ac:picMk id="26" creationId="{53E51E20-C60F-652D-C591-0B4F79AF9EFB}"/>
          </ac:picMkLst>
        </pc:picChg>
      </pc:sldChg>
      <pc:sldChg chg="addSp delSp modSp mod setBg addAnim">
        <pc:chgData name="Balaji Punith Kumar Meda" userId="18797cb8472aaad1" providerId="Windows Live" clId="Web-{116EB5A6-2079-46BA-A68E-B2CE42FF82A7}" dt="2024-06-28T10:52:33.191" v="1439"/>
        <pc:sldMkLst>
          <pc:docMk/>
          <pc:sldMk cId="3430683862" sldId="267"/>
        </pc:sldMkLst>
        <pc:spChg chg="del mod">
          <ac:chgData name="Balaji Punith Kumar Meda" userId="18797cb8472aaad1" providerId="Windows Live" clId="Web-{116EB5A6-2079-46BA-A68E-B2CE42FF82A7}" dt="2024-06-28T10:35:16.263" v="1320"/>
          <ac:spMkLst>
            <pc:docMk/>
            <pc:sldMk cId="3430683862" sldId="267"/>
            <ac:spMk id="2" creationId="{0ED99FE5-073F-8190-7EFE-DBE0FD03190C}"/>
          </ac:spMkLst>
        </pc:spChg>
        <pc:spChg chg="mod">
          <ac:chgData name="Balaji Punith Kumar Meda" userId="18797cb8472aaad1" providerId="Windows Live" clId="Web-{116EB5A6-2079-46BA-A68E-B2CE42FF82A7}" dt="2024-06-28T10:31:49.428" v="1285"/>
          <ac:spMkLst>
            <pc:docMk/>
            <pc:sldMk cId="3430683862" sldId="267"/>
            <ac:spMk id="3" creationId="{FFB6E5BA-E27B-B8BC-7229-7254CFE83F78}"/>
          </ac:spMkLst>
        </pc:spChg>
        <pc:spChg chg="del mod">
          <ac:chgData name="Balaji Punith Kumar Meda" userId="18797cb8472aaad1" providerId="Windows Live" clId="Web-{116EB5A6-2079-46BA-A68E-B2CE42FF82A7}" dt="2024-06-28T10:49:30.840" v="1423"/>
          <ac:spMkLst>
            <pc:docMk/>
            <pc:sldMk cId="3430683862" sldId="267"/>
            <ac:spMk id="4" creationId="{711201BB-EDB9-EFC1-763E-F4A6DCDC9D9B}"/>
          </ac:spMkLst>
        </pc:spChg>
        <pc:spChg chg="mod ord">
          <ac:chgData name="Balaji Punith Kumar Meda" userId="18797cb8472aaad1" providerId="Windows Live" clId="Web-{116EB5A6-2079-46BA-A68E-B2CE42FF82A7}" dt="2024-06-28T10:44:46.986" v="1397" actId="20577"/>
          <ac:spMkLst>
            <pc:docMk/>
            <pc:sldMk cId="3430683862" sldId="267"/>
            <ac:spMk id="9" creationId="{BD0DAC9D-551B-5710-DB0B-FAEE16A2560D}"/>
          </ac:spMkLst>
        </pc:spChg>
        <pc:spChg chg="mod">
          <ac:chgData name="Balaji Punith Kumar Meda" userId="18797cb8472aaad1" providerId="Windows Live" clId="Web-{116EB5A6-2079-46BA-A68E-B2CE42FF82A7}" dt="2024-06-28T10:31:49.428" v="1285"/>
          <ac:spMkLst>
            <pc:docMk/>
            <pc:sldMk cId="3430683862" sldId="267"/>
            <ac:spMk id="14" creationId="{B09A5F58-353F-D9E4-8FAB-884AD7BB7696}"/>
          </ac:spMkLst>
        </pc:spChg>
        <pc:spChg chg="mod">
          <ac:chgData name="Balaji Punith Kumar Meda" userId="18797cb8472aaad1" providerId="Windows Live" clId="Web-{116EB5A6-2079-46BA-A68E-B2CE42FF82A7}" dt="2024-06-28T10:31:49.428" v="1285"/>
          <ac:spMkLst>
            <pc:docMk/>
            <pc:sldMk cId="3430683862" sldId="267"/>
            <ac:spMk id="16" creationId="{86EB3149-6A9B-B5DF-2BB4-7798DFE2154B}"/>
          </ac:spMkLst>
        </pc:spChg>
        <pc:spChg chg="mod">
          <ac:chgData name="Balaji Punith Kumar Meda" userId="18797cb8472aaad1" providerId="Windows Live" clId="Web-{116EB5A6-2079-46BA-A68E-B2CE42FF82A7}" dt="2024-06-28T10:31:49.428" v="1285"/>
          <ac:spMkLst>
            <pc:docMk/>
            <pc:sldMk cId="3430683862" sldId="267"/>
            <ac:spMk id="17" creationId="{3CB0DAA1-3FC7-D2A8-263C-3826D1EB8262}"/>
          </ac:spMkLst>
        </pc:spChg>
        <pc:spChg chg="mod">
          <ac:chgData name="Balaji Punith Kumar Meda" userId="18797cb8472aaad1" providerId="Windows Live" clId="Web-{116EB5A6-2079-46BA-A68E-B2CE42FF82A7}" dt="2024-06-28T10:31:49.428" v="1285"/>
          <ac:spMkLst>
            <pc:docMk/>
            <pc:sldMk cId="3430683862" sldId="267"/>
            <ac:spMk id="18" creationId="{E7AEE655-B1FC-5656-D56B-15E61BA42190}"/>
          </ac:spMkLst>
        </pc:spChg>
        <pc:spChg chg="mod">
          <ac:chgData name="Balaji Punith Kumar Meda" userId="18797cb8472aaad1" providerId="Windows Live" clId="Web-{116EB5A6-2079-46BA-A68E-B2CE42FF82A7}" dt="2024-06-28T10:31:49.428" v="1285"/>
          <ac:spMkLst>
            <pc:docMk/>
            <pc:sldMk cId="3430683862" sldId="267"/>
            <ac:spMk id="19" creationId="{06C89667-9474-2A86-02BA-36A1B1D77124}"/>
          </ac:spMkLst>
        </pc:spChg>
        <pc:spChg chg="mod">
          <ac:chgData name="Balaji Punith Kumar Meda" userId="18797cb8472aaad1" providerId="Windows Live" clId="Web-{116EB5A6-2079-46BA-A68E-B2CE42FF82A7}" dt="2024-06-28T10:31:49.428" v="1285"/>
          <ac:spMkLst>
            <pc:docMk/>
            <pc:sldMk cId="3430683862" sldId="267"/>
            <ac:spMk id="20" creationId="{35A1D4E7-21C9-8FC1-4A79-2D5DE06664D8}"/>
          </ac:spMkLst>
        </pc:spChg>
        <pc:spChg chg="mod">
          <ac:chgData name="Balaji Punith Kumar Meda" userId="18797cb8472aaad1" providerId="Windows Live" clId="Web-{116EB5A6-2079-46BA-A68E-B2CE42FF82A7}" dt="2024-06-28T10:31:49.428" v="1285"/>
          <ac:spMkLst>
            <pc:docMk/>
            <pc:sldMk cId="3430683862" sldId="267"/>
            <ac:spMk id="22" creationId="{4CCA180F-18A9-8DE0-5FD1-402D01DBBA75}"/>
          </ac:spMkLst>
        </pc:spChg>
        <pc:spChg chg="add del">
          <ac:chgData name="Balaji Punith Kumar Meda" userId="18797cb8472aaad1" providerId="Windows Live" clId="Web-{116EB5A6-2079-46BA-A68E-B2CE42FF82A7}" dt="2024-06-28T10:44:08.407" v="1394"/>
          <ac:spMkLst>
            <pc:docMk/>
            <pc:sldMk cId="3430683862" sldId="267"/>
            <ac:spMk id="27" creationId="{86FF76B9-219D-4469-AF87-0236D29032F1}"/>
          </ac:spMkLst>
        </pc:spChg>
        <pc:spChg chg="mod topLvl">
          <ac:chgData name="Balaji Punith Kumar Meda" userId="18797cb8472aaad1" providerId="Windows Live" clId="Web-{116EB5A6-2079-46BA-A68E-B2CE42FF82A7}" dt="2024-06-28T10:44:05.751" v="1393"/>
          <ac:spMkLst>
            <pc:docMk/>
            <pc:sldMk cId="3430683862" sldId="267"/>
            <ac:spMk id="30" creationId="{C05EB894-9410-4B20-95E4-7A25101AB895}"/>
          </ac:spMkLst>
        </pc:spChg>
        <pc:spChg chg="add del mod topLvl">
          <ac:chgData name="Balaji Punith Kumar Meda" userId="18797cb8472aaad1" providerId="Windows Live" clId="Web-{116EB5A6-2079-46BA-A68E-B2CE42FF82A7}" dt="2024-06-28T10:44:05.751" v="1393"/>
          <ac:spMkLst>
            <pc:docMk/>
            <pc:sldMk cId="3430683862" sldId="267"/>
            <ac:spMk id="31" creationId="{166E38B6-B050-4340-8E8F-3A971DADC031}"/>
          </ac:spMkLst>
        </pc:spChg>
        <pc:spChg chg="add del">
          <ac:chgData name="Balaji Punith Kumar Meda" userId="18797cb8472aaad1" providerId="Windows Live" clId="Web-{116EB5A6-2079-46BA-A68E-B2CE42FF82A7}" dt="2024-06-28T10:44:03.141" v="1392"/>
          <ac:spMkLst>
            <pc:docMk/>
            <pc:sldMk cId="3430683862" sldId="267"/>
            <ac:spMk id="33" creationId="{2E80C965-DB6D-4F81-9E9E-B027384D0BD6}"/>
          </ac:spMkLst>
        </pc:spChg>
        <pc:spChg chg="add del">
          <ac:chgData name="Balaji Punith Kumar Meda" userId="18797cb8472aaad1" providerId="Windows Live" clId="Web-{116EB5A6-2079-46BA-A68E-B2CE42FF82A7}" dt="2024-06-28T10:44:15.048" v="1395"/>
          <ac:spMkLst>
            <pc:docMk/>
            <pc:sldMk cId="3430683862" sldId="267"/>
            <ac:spMk id="35" creationId="{633C5E46-DAC5-4661-9C87-22B08E2A512F}"/>
          </ac:spMkLst>
        </pc:spChg>
        <pc:grpChg chg="add del">
          <ac:chgData name="Balaji Punith Kumar Meda" userId="18797cb8472aaad1" providerId="Windows Live" clId="Web-{116EB5A6-2079-46BA-A68E-B2CE42FF82A7}" dt="2024-06-28T10:44:05.751" v="1393"/>
          <ac:grpSpMkLst>
            <pc:docMk/>
            <pc:sldMk cId="3430683862" sldId="267"/>
            <ac:grpSpMk id="29" creationId="{DB88BD78-87E1-424D-B479-C37D8E41B12E}"/>
          </ac:grpSpMkLst>
        </pc:grpChg>
        <pc:picChg chg="mod">
          <ac:chgData name="Balaji Punith Kumar Meda" userId="18797cb8472aaad1" providerId="Windows Live" clId="Web-{116EB5A6-2079-46BA-A68E-B2CE42FF82A7}" dt="2024-06-28T10:49:44.872" v="1426" actId="14100"/>
          <ac:picMkLst>
            <pc:docMk/>
            <pc:sldMk cId="3430683862" sldId="267"/>
            <ac:picMk id="6" creationId="{3AD15A28-0504-AC25-EE2C-BCD3863F7037}"/>
          </ac:picMkLst>
        </pc:picChg>
        <pc:picChg chg="mod">
          <ac:chgData name="Balaji Punith Kumar Meda" userId="18797cb8472aaad1" providerId="Windows Live" clId="Web-{116EB5A6-2079-46BA-A68E-B2CE42FF82A7}" dt="2024-06-28T10:49:35.809" v="1424" actId="14100"/>
          <ac:picMkLst>
            <pc:docMk/>
            <pc:sldMk cId="3430683862" sldId="267"/>
            <ac:picMk id="7" creationId="{D703B52A-FF47-8B77-FA94-80CB24055439}"/>
          </ac:picMkLst>
        </pc:picChg>
      </pc:sldChg>
      <pc:sldChg chg="addSp modSp addAnim">
        <pc:chgData name="Balaji Punith Kumar Meda" userId="18797cb8472aaad1" providerId="Windows Live" clId="Web-{116EB5A6-2079-46BA-A68E-B2CE42FF82A7}" dt="2024-06-28T10:15:17.080" v="1230" actId="1076"/>
        <pc:sldMkLst>
          <pc:docMk/>
          <pc:sldMk cId="983418633" sldId="268"/>
        </pc:sldMkLst>
        <pc:spChg chg="mod">
          <ac:chgData name="Balaji Punith Kumar Meda" userId="18797cb8472aaad1" providerId="Windows Live" clId="Web-{116EB5A6-2079-46BA-A68E-B2CE42FF82A7}" dt="2024-06-28T07:54:35.749" v="43" actId="14100"/>
          <ac:spMkLst>
            <pc:docMk/>
            <pc:sldMk cId="983418633" sldId="268"/>
            <ac:spMk id="3" creationId="{DAF711EF-3DF3-DFA5-3335-A17F8CDA01BB}"/>
          </ac:spMkLst>
        </pc:spChg>
        <pc:picChg chg="add mod">
          <ac:chgData name="Balaji Punith Kumar Meda" userId="18797cb8472aaad1" providerId="Windows Live" clId="Web-{116EB5A6-2079-46BA-A68E-B2CE42FF82A7}" dt="2024-06-28T10:15:17.080" v="1230" actId="1076"/>
          <ac:picMkLst>
            <pc:docMk/>
            <pc:sldMk cId="983418633" sldId="268"/>
            <ac:picMk id="7" creationId="{25583ABD-6C1E-FEA9-D722-1A4C7F5F5117}"/>
          </ac:picMkLst>
        </pc:picChg>
      </pc:sldChg>
      <pc:sldChg chg="addSp delSp modSp mod setBg addAnim modShow">
        <pc:chgData name="Balaji Punith Kumar Meda" userId="18797cb8472aaad1" providerId="Windows Live" clId="Web-{116EB5A6-2079-46BA-A68E-B2CE42FF82A7}" dt="2024-06-28T11:12:02.670" v="1565"/>
        <pc:sldMkLst>
          <pc:docMk/>
          <pc:sldMk cId="3738552478" sldId="269"/>
        </pc:sldMkLst>
        <pc:spChg chg="mod">
          <ac:chgData name="Balaji Punith Kumar Meda" userId="18797cb8472aaad1" providerId="Windows Live" clId="Web-{116EB5A6-2079-46BA-A68E-B2CE42FF82A7}" dt="2024-06-28T10:31:07.910" v="1284"/>
          <ac:spMkLst>
            <pc:docMk/>
            <pc:sldMk cId="3738552478" sldId="269"/>
            <ac:spMk id="2" creationId="{0ED99FE5-073F-8190-7EFE-DBE0FD03190C}"/>
          </ac:spMkLst>
        </pc:spChg>
        <pc:spChg chg="mod">
          <ac:chgData name="Balaji Punith Kumar Meda" userId="18797cb8472aaad1" providerId="Windows Live" clId="Web-{116EB5A6-2079-46BA-A68E-B2CE42FF82A7}" dt="2024-06-28T10:31:07.910" v="1284"/>
          <ac:spMkLst>
            <pc:docMk/>
            <pc:sldMk cId="3738552478" sldId="269"/>
            <ac:spMk id="3" creationId="{FFB6E5BA-E27B-B8BC-7229-7254CFE83F78}"/>
          </ac:spMkLst>
        </pc:spChg>
        <pc:spChg chg="mod">
          <ac:chgData name="Balaji Punith Kumar Meda" userId="18797cb8472aaad1" providerId="Windows Live" clId="Web-{116EB5A6-2079-46BA-A68E-B2CE42FF82A7}" dt="2024-06-28T10:31:07.910" v="1284"/>
          <ac:spMkLst>
            <pc:docMk/>
            <pc:sldMk cId="3738552478" sldId="269"/>
            <ac:spMk id="4" creationId="{711201BB-EDB9-EFC1-763E-F4A6DCDC9D9B}"/>
          </ac:spMkLst>
        </pc:spChg>
        <pc:spChg chg="add">
          <ac:chgData name="Balaji Punith Kumar Meda" userId="18797cb8472aaad1" providerId="Windows Live" clId="Web-{116EB5A6-2079-46BA-A68E-B2CE42FF82A7}" dt="2024-06-28T11:06:50.377" v="1536"/>
          <ac:spMkLst>
            <pc:docMk/>
            <pc:sldMk cId="3738552478" sldId="269"/>
            <ac:spMk id="8" creationId="{FF54C94D-797A-3B79-4471-6939AC17E4DC}"/>
          </ac:spMkLst>
        </pc:spChg>
        <pc:spChg chg="mod ord">
          <ac:chgData name="Balaji Punith Kumar Meda" userId="18797cb8472aaad1" providerId="Windows Live" clId="Web-{116EB5A6-2079-46BA-A68E-B2CE42FF82A7}" dt="2024-06-28T11:07:22.175" v="1541" actId="1076"/>
          <ac:spMkLst>
            <pc:docMk/>
            <pc:sldMk cId="3738552478" sldId="269"/>
            <ac:spMk id="9" creationId="{BD0DAC9D-551B-5710-DB0B-FAEE16A2560D}"/>
          </ac:spMkLst>
        </pc:spChg>
        <pc:spChg chg="add">
          <ac:chgData name="Balaji Punith Kumar Meda" userId="18797cb8472aaad1" providerId="Windows Live" clId="Web-{116EB5A6-2079-46BA-A68E-B2CE42FF82A7}" dt="2024-06-28T11:06:58.159" v="1537"/>
          <ac:spMkLst>
            <pc:docMk/>
            <pc:sldMk cId="3738552478" sldId="269"/>
            <ac:spMk id="11" creationId="{76E151E3-D6B0-8F5D-9B39-1EEAC0841282}"/>
          </ac:spMkLst>
        </pc:spChg>
        <pc:spChg chg="add">
          <ac:chgData name="Balaji Punith Kumar Meda" userId="18797cb8472aaad1" providerId="Windows Live" clId="Web-{116EB5A6-2079-46BA-A68E-B2CE42FF82A7}" dt="2024-06-28T11:07:35.019" v="1542"/>
          <ac:spMkLst>
            <pc:docMk/>
            <pc:sldMk cId="3738552478" sldId="269"/>
            <ac:spMk id="13" creationId="{C37B9153-E738-FD05-ADAB-358F93832663}"/>
          </ac:spMkLst>
        </pc:spChg>
        <pc:spChg chg="mod">
          <ac:chgData name="Balaji Punith Kumar Meda" userId="18797cb8472aaad1" providerId="Windows Live" clId="Web-{116EB5A6-2079-46BA-A68E-B2CE42FF82A7}" dt="2024-06-28T11:04:42.841" v="1505" actId="1076"/>
          <ac:spMkLst>
            <pc:docMk/>
            <pc:sldMk cId="3738552478" sldId="269"/>
            <ac:spMk id="14" creationId="{B09A5F58-353F-D9E4-8FAB-884AD7BB7696}"/>
          </ac:spMkLst>
        </pc:spChg>
        <pc:spChg chg="mod">
          <ac:chgData name="Balaji Punith Kumar Meda" userId="18797cb8472aaad1" providerId="Windows Live" clId="Web-{116EB5A6-2079-46BA-A68E-B2CE42FF82A7}" dt="2024-06-28T11:04:25.138" v="1500" actId="1076"/>
          <ac:spMkLst>
            <pc:docMk/>
            <pc:sldMk cId="3738552478" sldId="269"/>
            <ac:spMk id="16" creationId="{86EB3149-6A9B-B5DF-2BB4-7798DFE2154B}"/>
          </ac:spMkLst>
        </pc:spChg>
        <pc:spChg chg="mod">
          <ac:chgData name="Balaji Punith Kumar Meda" userId="18797cb8472aaad1" providerId="Windows Live" clId="Web-{116EB5A6-2079-46BA-A68E-B2CE42FF82A7}" dt="2024-06-28T11:04:49.389" v="1507" actId="1076"/>
          <ac:spMkLst>
            <pc:docMk/>
            <pc:sldMk cId="3738552478" sldId="269"/>
            <ac:spMk id="17" creationId="{3CB0DAA1-3FC7-D2A8-263C-3826D1EB8262}"/>
          </ac:spMkLst>
        </pc:spChg>
        <pc:spChg chg="mod">
          <ac:chgData name="Balaji Punith Kumar Meda" userId="18797cb8472aaad1" providerId="Windows Live" clId="Web-{116EB5A6-2079-46BA-A68E-B2CE42FF82A7}" dt="2024-06-28T11:05:26.077" v="1516" actId="1076"/>
          <ac:spMkLst>
            <pc:docMk/>
            <pc:sldMk cId="3738552478" sldId="269"/>
            <ac:spMk id="18" creationId="{E7AEE655-B1FC-5656-D56B-15E61BA42190}"/>
          </ac:spMkLst>
        </pc:spChg>
        <pc:spChg chg="mod">
          <ac:chgData name="Balaji Punith Kumar Meda" userId="18797cb8472aaad1" providerId="Windows Live" clId="Web-{116EB5A6-2079-46BA-A68E-B2CE42FF82A7}" dt="2024-06-28T11:05:30.812" v="1518" actId="1076"/>
          <ac:spMkLst>
            <pc:docMk/>
            <pc:sldMk cId="3738552478" sldId="269"/>
            <ac:spMk id="19" creationId="{06C89667-9474-2A86-02BA-36A1B1D77124}"/>
          </ac:spMkLst>
        </pc:spChg>
        <pc:spChg chg="mod">
          <ac:chgData name="Balaji Punith Kumar Meda" userId="18797cb8472aaad1" providerId="Windows Live" clId="Web-{116EB5A6-2079-46BA-A68E-B2CE42FF82A7}" dt="2024-06-28T11:05:36.265" v="1520" actId="1076"/>
          <ac:spMkLst>
            <pc:docMk/>
            <pc:sldMk cId="3738552478" sldId="269"/>
            <ac:spMk id="20" creationId="{35A1D4E7-21C9-8FC1-4A79-2D5DE06664D8}"/>
          </ac:spMkLst>
        </pc:spChg>
        <pc:spChg chg="add">
          <ac:chgData name="Balaji Punith Kumar Meda" userId="18797cb8472aaad1" providerId="Windows Live" clId="Web-{116EB5A6-2079-46BA-A68E-B2CE42FF82A7}" dt="2024-06-28T11:07:43.348" v="1543"/>
          <ac:spMkLst>
            <pc:docMk/>
            <pc:sldMk cId="3738552478" sldId="269"/>
            <ac:spMk id="21" creationId="{6C24BDB5-DFE7-90F1-323C-4C0DE5DCD344}"/>
          </ac:spMkLst>
        </pc:spChg>
        <pc:spChg chg="mod">
          <ac:chgData name="Balaji Punith Kumar Meda" userId="18797cb8472aaad1" providerId="Windows Live" clId="Web-{116EB5A6-2079-46BA-A68E-B2CE42FF82A7}" dt="2024-06-28T11:05:33.968" v="1519" actId="1076"/>
          <ac:spMkLst>
            <pc:docMk/>
            <pc:sldMk cId="3738552478" sldId="269"/>
            <ac:spMk id="22" creationId="{4CCA180F-18A9-8DE0-5FD1-402D01DBBA75}"/>
          </ac:spMkLst>
        </pc:spChg>
        <pc:spChg chg="mod">
          <ac:chgData name="Balaji Punith Kumar Meda" userId="18797cb8472aaad1" providerId="Windows Live" clId="Web-{116EB5A6-2079-46BA-A68E-B2CE42FF82A7}" dt="2024-06-28T11:07:08.003" v="1539" actId="1076"/>
          <ac:spMkLst>
            <pc:docMk/>
            <pc:sldMk cId="3738552478" sldId="269"/>
            <ac:spMk id="23" creationId="{C590E835-ED50-951E-DD83-B126DC18A179}"/>
          </ac:spMkLst>
        </pc:spChg>
        <pc:spChg chg="mod">
          <ac:chgData name="Balaji Punith Kumar Meda" userId="18797cb8472aaad1" providerId="Windows Live" clId="Web-{116EB5A6-2079-46BA-A68E-B2CE42FF82A7}" dt="2024-06-28T11:07:11.550" v="1540" actId="1076"/>
          <ac:spMkLst>
            <pc:docMk/>
            <pc:sldMk cId="3738552478" sldId="269"/>
            <ac:spMk id="24" creationId="{DEB4343D-5FC9-97DA-0962-D490A8910BEB}"/>
          </ac:spMkLst>
        </pc:spChg>
        <pc:spChg chg="add del">
          <ac:chgData name="Balaji Punith Kumar Meda" userId="18797cb8472aaad1" providerId="Windows Live" clId="Web-{116EB5A6-2079-46BA-A68E-B2CE42FF82A7}" dt="2024-06-28T10:30:49.238" v="1282"/>
          <ac:spMkLst>
            <pc:docMk/>
            <pc:sldMk cId="3738552478" sldId="269"/>
            <ac:spMk id="29" creationId="{69D184B2-2226-4E31-BCCB-444330767440}"/>
          </ac:spMkLst>
        </pc:spChg>
        <pc:spChg chg="add del">
          <ac:chgData name="Balaji Punith Kumar Meda" userId="18797cb8472aaad1" providerId="Windows Live" clId="Web-{116EB5A6-2079-46BA-A68E-B2CE42FF82A7}" dt="2024-06-28T10:30:49.238" v="1282"/>
          <ac:spMkLst>
            <pc:docMk/>
            <pc:sldMk cId="3738552478" sldId="269"/>
            <ac:spMk id="31" creationId="{1AC4D4E3-486A-464A-8EC8-D44881097267}"/>
          </ac:spMkLst>
        </pc:spChg>
        <pc:spChg chg="add del">
          <ac:chgData name="Balaji Punith Kumar Meda" userId="18797cb8472aaad1" providerId="Windows Live" clId="Web-{116EB5A6-2079-46BA-A68E-B2CE42FF82A7}" dt="2024-06-28T10:30:49.238" v="1282"/>
          <ac:spMkLst>
            <pc:docMk/>
            <pc:sldMk cId="3738552478" sldId="269"/>
            <ac:spMk id="33" creationId="{864DE13E-58EB-4475-B79C-0D4FC651239B}"/>
          </ac:spMkLst>
        </pc:spChg>
        <pc:spChg chg="add del">
          <ac:chgData name="Balaji Punith Kumar Meda" userId="18797cb8472aaad1" providerId="Windows Live" clId="Web-{116EB5A6-2079-46BA-A68E-B2CE42FF82A7}" dt="2024-06-28T10:31:07.910" v="1284"/>
          <ac:spMkLst>
            <pc:docMk/>
            <pc:sldMk cId="3738552478" sldId="269"/>
            <ac:spMk id="35" creationId="{A8D57A06-A426-446D-B02C-A2DC6B62E45E}"/>
          </ac:spMkLst>
        </pc:spChg>
        <pc:spChg chg="add del">
          <ac:chgData name="Balaji Punith Kumar Meda" userId="18797cb8472aaad1" providerId="Windows Live" clId="Web-{116EB5A6-2079-46BA-A68E-B2CE42FF82A7}" dt="2024-06-28T10:31:07.910" v="1284"/>
          <ac:spMkLst>
            <pc:docMk/>
            <pc:sldMk cId="3738552478" sldId="269"/>
            <ac:spMk id="36" creationId="{AB8C311F-7253-4AED-9701-7FC0708C41C7}"/>
          </ac:spMkLst>
        </pc:spChg>
        <pc:spChg chg="add del">
          <ac:chgData name="Balaji Punith Kumar Meda" userId="18797cb8472aaad1" providerId="Windows Live" clId="Web-{116EB5A6-2079-46BA-A68E-B2CE42FF82A7}" dt="2024-06-28T10:31:07.910" v="1284"/>
          <ac:spMkLst>
            <pc:docMk/>
            <pc:sldMk cId="3738552478" sldId="269"/>
            <ac:spMk id="37" creationId="{E2384209-CB15-4CDF-9D31-C44FD9A3F20D}"/>
          </ac:spMkLst>
        </pc:spChg>
        <pc:spChg chg="add del">
          <ac:chgData name="Balaji Punith Kumar Meda" userId="18797cb8472aaad1" providerId="Windows Live" clId="Web-{116EB5A6-2079-46BA-A68E-B2CE42FF82A7}" dt="2024-06-28T10:31:07.910" v="1284"/>
          <ac:spMkLst>
            <pc:docMk/>
            <pc:sldMk cId="3738552478" sldId="269"/>
            <ac:spMk id="38" creationId="{2633B3B5-CC90-43F0-8714-D31D1F3F0209}"/>
          </ac:spMkLst>
        </pc:spChg>
        <pc:picChg chg="add mod">
          <ac:chgData name="Balaji Punith Kumar Meda" userId="18797cb8472aaad1" providerId="Windows Live" clId="Web-{116EB5A6-2079-46BA-A68E-B2CE42FF82A7}" dt="2024-06-28T11:06:30.689" v="1535" actId="14100"/>
          <ac:picMkLst>
            <pc:docMk/>
            <pc:sldMk cId="3738552478" sldId="269"/>
            <ac:picMk id="5" creationId="{3E80E37B-9550-E4F9-8F39-18BDAAAC2F67}"/>
          </ac:picMkLst>
        </pc:picChg>
        <pc:picChg chg="add mod">
          <ac:chgData name="Balaji Punith Kumar Meda" userId="18797cb8472aaad1" providerId="Windows Live" clId="Web-{116EB5A6-2079-46BA-A68E-B2CE42FF82A7}" dt="2024-06-28T11:06:20.986" v="1531" actId="14100"/>
          <ac:picMkLst>
            <pc:docMk/>
            <pc:sldMk cId="3738552478" sldId="269"/>
            <ac:picMk id="6" creationId="{F64E26F7-6B60-B7D7-DAF0-825C0C0757D8}"/>
          </ac:picMkLst>
        </pc:picChg>
        <pc:picChg chg="del">
          <ac:chgData name="Balaji Punith Kumar Meda" userId="18797cb8472aaad1" providerId="Windows Live" clId="Web-{116EB5A6-2079-46BA-A68E-B2CE42FF82A7}" dt="2024-06-28T08:26:37.912" v="659"/>
          <ac:picMkLst>
            <pc:docMk/>
            <pc:sldMk cId="3738552478" sldId="269"/>
            <ac:picMk id="25" creationId="{1FCADC10-247C-4695-3311-D0EBBE80D485}"/>
          </ac:picMkLst>
        </pc:picChg>
        <pc:picChg chg="add del mod">
          <ac:chgData name="Balaji Punith Kumar Meda" userId="18797cb8472aaad1" providerId="Windows Live" clId="Web-{116EB5A6-2079-46BA-A68E-B2CE42FF82A7}" dt="2024-06-28T11:12:02.670" v="1565"/>
          <ac:picMkLst>
            <pc:docMk/>
            <pc:sldMk cId="3738552478" sldId="269"/>
            <ac:picMk id="25" creationId="{B898D94D-6C14-349A-20C0-839CF09894F7}"/>
          </ac:picMkLst>
        </pc:picChg>
        <pc:picChg chg="del">
          <ac:chgData name="Balaji Punith Kumar Meda" userId="18797cb8472aaad1" providerId="Windows Live" clId="Web-{116EB5A6-2079-46BA-A68E-B2CE42FF82A7}" dt="2024-06-28T08:26:39.866" v="660"/>
          <ac:picMkLst>
            <pc:docMk/>
            <pc:sldMk cId="3738552478" sldId="269"/>
            <ac:picMk id="26" creationId="{53E51E20-C60F-652D-C591-0B4F79AF9EFB}"/>
          </ac:picMkLst>
        </pc:picChg>
      </pc:sldChg>
      <pc:sldChg chg="addSp delSp modSp new mod setBg addAnim">
        <pc:chgData name="Balaji Punith Kumar Meda" userId="18797cb8472aaad1" providerId="Windows Live" clId="Web-{116EB5A6-2079-46BA-A68E-B2CE42FF82A7}" dt="2024-06-28T12:51:36.431" v="3290" actId="1076"/>
        <pc:sldMkLst>
          <pc:docMk/>
          <pc:sldMk cId="249211252" sldId="278"/>
        </pc:sldMkLst>
        <pc:spChg chg="mod">
          <ac:chgData name="Balaji Punith Kumar Meda" userId="18797cb8472aaad1" providerId="Windows Live" clId="Web-{116EB5A6-2079-46BA-A68E-B2CE42FF82A7}" dt="2024-06-28T12:51:36.431" v="3290" actId="1076"/>
          <ac:spMkLst>
            <pc:docMk/>
            <pc:sldMk cId="249211252" sldId="278"/>
            <ac:spMk id="2" creationId="{DF9E4D26-A206-7688-8E8D-77C488084C44}"/>
          </ac:spMkLst>
        </pc:spChg>
        <pc:spChg chg="mod">
          <ac:chgData name="Balaji Punith Kumar Meda" userId="18797cb8472aaad1" providerId="Windows Live" clId="Web-{116EB5A6-2079-46BA-A68E-B2CE42FF82A7}" dt="2024-06-28T11:17:46.760" v="1593" actId="14100"/>
          <ac:spMkLst>
            <pc:docMk/>
            <pc:sldMk cId="249211252" sldId="278"/>
            <ac:spMk id="3" creationId="{66AF4F5A-CB5B-3345-39EA-A2D8561509CC}"/>
          </ac:spMkLst>
        </pc:spChg>
        <pc:spChg chg="del mod">
          <ac:chgData name="Balaji Punith Kumar Meda" userId="18797cb8472aaad1" providerId="Windows Live" clId="Web-{116EB5A6-2079-46BA-A68E-B2CE42FF82A7}" dt="2024-06-28T11:16:12.897" v="1577"/>
          <ac:spMkLst>
            <pc:docMk/>
            <pc:sldMk cId="249211252" sldId="278"/>
            <ac:spMk id="4" creationId="{B92B6D8E-A1A4-1D15-13F8-362DEBE111C8}"/>
          </ac:spMkLst>
        </pc:spChg>
        <pc:spChg chg="mod">
          <ac:chgData name="Balaji Punith Kumar Meda" userId="18797cb8472aaad1" providerId="Windows Live" clId="Web-{116EB5A6-2079-46BA-A68E-B2CE42FF82A7}" dt="2024-06-28T11:15:15.973" v="1566"/>
          <ac:spMkLst>
            <pc:docMk/>
            <pc:sldMk cId="249211252" sldId="278"/>
            <ac:spMk id="5" creationId="{4F483FCD-97A1-6B13-68A7-30EBB60700F6}"/>
          </ac:spMkLst>
        </pc:spChg>
        <pc:spChg chg="del mod">
          <ac:chgData name="Balaji Punith Kumar Meda" userId="18797cb8472aaad1" providerId="Windows Live" clId="Web-{116EB5A6-2079-46BA-A68E-B2CE42FF82A7}" dt="2024-06-28T11:16:23.851" v="1582"/>
          <ac:spMkLst>
            <pc:docMk/>
            <pc:sldMk cId="249211252" sldId="278"/>
            <ac:spMk id="6" creationId="{0CCDFE86-9604-8DD2-892F-A32A3F7A3693}"/>
          </ac:spMkLst>
        </pc:spChg>
        <pc:spChg chg="add">
          <ac:chgData name="Balaji Punith Kumar Meda" userId="18797cb8472aaad1" providerId="Windows Live" clId="Web-{116EB5A6-2079-46BA-A68E-B2CE42FF82A7}" dt="2024-06-28T11:15:15.973" v="1566"/>
          <ac:spMkLst>
            <pc:docMk/>
            <pc:sldMk cId="249211252" sldId="278"/>
            <ac:spMk id="16" creationId="{345A976A-8DE3-4B67-B94B-2044FDD12899}"/>
          </ac:spMkLst>
        </pc:spChg>
        <pc:spChg chg="add">
          <ac:chgData name="Balaji Punith Kumar Meda" userId="18797cb8472aaad1" providerId="Windows Live" clId="Web-{116EB5A6-2079-46BA-A68E-B2CE42FF82A7}" dt="2024-06-28T11:15:15.973" v="1566"/>
          <ac:spMkLst>
            <pc:docMk/>
            <pc:sldMk cId="249211252" sldId="278"/>
            <ac:spMk id="18" creationId="{6EAAA1B9-2DDB-49C9-A037-A523D2F13C15}"/>
          </ac:spMkLst>
        </pc:spChg>
        <pc:grpChg chg="add">
          <ac:chgData name="Balaji Punith Kumar Meda" userId="18797cb8472aaad1" providerId="Windows Live" clId="Web-{116EB5A6-2079-46BA-A68E-B2CE42FF82A7}" dt="2024-06-28T11:15:15.973" v="1566"/>
          <ac:grpSpMkLst>
            <pc:docMk/>
            <pc:sldMk cId="249211252" sldId="278"/>
            <ac:grpSpMk id="20" creationId="{76566969-F813-4CC5-B3E9-363D85B55C3B}"/>
          </ac:grpSpMkLst>
        </pc:grpChg>
        <pc:grpChg chg="add">
          <ac:chgData name="Balaji Punith Kumar Meda" userId="18797cb8472aaad1" providerId="Windows Live" clId="Web-{116EB5A6-2079-46BA-A68E-B2CE42FF82A7}" dt="2024-06-28T11:15:15.973" v="1566"/>
          <ac:grpSpMkLst>
            <pc:docMk/>
            <pc:sldMk cId="249211252" sldId="278"/>
            <ac:grpSpMk id="26" creationId="{0217D733-97B6-4C43-AF0C-5E3CB0EA132A}"/>
          </ac:grpSpMkLst>
        </pc:grpChg>
        <pc:picChg chg="add mod">
          <ac:chgData name="Balaji Punith Kumar Meda" userId="18797cb8472aaad1" providerId="Windows Live" clId="Web-{116EB5A6-2079-46BA-A68E-B2CE42FF82A7}" dt="2024-06-28T11:20:18.125" v="1623" actId="1076"/>
          <ac:picMkLst>
            <pc:docMk/>
            <pc:sldMk cId="249211252" sldId="278"/>
            <ac:picMk id="7" creationId="{DF6DC14D-83AB-6CFD-A340-3F33D72F23B5}"/>
          </ac:picMkLst>
        </pc:picChg>
        <pc:picChg chg="add mod">
          <ac:chgData name="Balaji Punith Kumar Meda" userId="18797cb8472aaad1" providerId="Windows Live" clId="Web-{116EB5A6-2079-46BA-A68E-B2CE42FF82A7}" dt="2024-06-28T11:20:31.125" v="1627" actId="14100"/>
          <ac:picMkLst>
            <pc:docMk/>
            <pc:sldMk cId="249211252" sldId="278"/>
            <ac:picMk id="8" creationId="{81E8007B-88B1-3677-195B-7245C6B1A004}"/>
          </ac:picMkLst>
        </pc:picChg>
        <pc:picChg chg="add mod">
          <ac:chgData name="Balaji Punith Kumar Meda" userId="18797cb8472aaad1" providerId="Windows Live" clId="Web-{116EB5A6-2079-46BA-A68E-B2CE42FF82A7}" dt="2024-06-28T11:20:24.812" v="1625" actId="1076"/>
          <ac:picMkLst>
            <pc:docMk/>
            <pc:sldMk cId="249211252" sldId="278"/>
            <ac:picMk id="9" creationId="{2A966C8D-5A2D-AFBC-C7F6-C3A419872157}"/>
          </ac:picMkLst>
        </pc:picChg>
        <pc:picChg chg="add del mod">
          <ac:chgData name="Balaji Punith Kumar Meda" userId="18797cb8472aaad1" providerId="Windows Live" clId="Web-{116EB5A6-2079-46BA-A68E-B2CE42FF82A7}" dt="2024-06-28T10:24:09.989" v="1270"/>
          <ac:picMkLst>
            <pc:docMk/>
            <pc:sldMk cId="249211252" sldId="278"/>
            <ac:picMk id="10" creationId="{2FABD989-B223-DC01-0DD8-BFAA9B5E7DE1}"/>
          </ac:picMkLst>
        </pc:picChg>
        <pc:picChg chg="add mod">
          <ac:chgData name="Balaji Punith Kumar Meda" userId="18797cb8472aaad1" providerId="Windows Live" clId="Web-{116EB5A6-2079-46BA-A68E-B2CE42FF82A7}" dt="2024-06-28T12:13:52.475" v="2826" actId="1076"/>
          <ac:picMkLst>
            <pc:docMk/>
            <pc:sldMk cId="249211252" sldId="278"/>
            <ac:picMk id="11" creationId="{43EB73FE-C9FA-17D7-203E-751CD871A249}"/>
          </ac:picMkLst>
        </pc:picChg>
        <pc:picChg chg="add mod">
          <ac:chgData name="Balaji Punith Kumar Meda" userId="18797cb8472aaad1" providerId="Windows Live" clId="Web-{116EB5A6-2079-46BA-A68E-B2CE42FF82A7}" dt="2024-06-28T11:20:54.735" v="1633" actId="1076"/>
          <ac:picMkLst>
            <pc:docMk/>
            <pc:sldMk cId="249211252" sldId="278"/>
            <ac:picMk id="13" creationId="{7BE68CD3-9E45-00C5-8342-88E3DB50723D}"/>
          </ac:picMkLst>
        </pc:picChg>
      </pc:sldChg>
      <pc:sldChg chg="new del">
        <pc:chgData name="Balaji Punith Kumar Meda" userId="18797cb8472aaad1" providerId="Windows Live" clId="Web-{116EB5A6-2079-46BA-A68E-B2CE42FF82A7}" dt="2024-06-28T08:43:14.315" v="680"/>
        <pc:sldMkLst>
          <pc:docMk/>
          <pc:sldMk cId="2389252902" sldId="278"/>
        </pc:sldMkLst>
      </pc:sldChg>
      <pc:sldChg chg="addSp delSp modSp new del addAnim">
        <pc:chgData name="Balaji Punith Kumar Meda" userId="18797cb8472aaad1" providerId="Windows Live" clId="Web-{116EB5A6-2079-46BA-A68E-B2CE42FF82A7}" dt="2024-06-28T11:21:09.423" v="1634"/>
        <pc:sldMkLst>
          <pc:docMk/>
          <pc:sldMk cId="3611073841" sldId="279"/>
        </pc:sldMkLst>
        <pc:spChg chg="mod">
          <ac:chgData name="Balaji Punith Kumar Meda" userId="18797cb8472aaad1" providerId="Windows Live" clId="Web-{116EB5A6-2079-46BA-A68E-B2CE42FF82A7}" dt="2024-06-28T08:59:06.795" v="937" actId="1076"/>
          <ac:spMkLst>
            <pc:docMk/>
            <pc:sldMk cId="3611073841" sldId="279"/>
            <ac:spMk id="2" creationId="{4CEC54F0-88A7-8EB7-72E3-3C988CDFA378}"/>
          </ac:spMkLst>
        </pc:spChg>
        <pc:spChg chg="mod">
          <ac:chgData name="Balaji Punith Kumar Meda" userId="18797cb8472aaad1" providerId="Windows Live" clId="Web-{116EB5A6-2079-46BA-A68E-B2CE42FF82A7}" dt="2024-06-28T11:18:59.169" v="1606" actId="20577"/>
          <ac:spMkLst>
            <pc:docMk/>
            <pc:sldMk cId="3611073841" sldId="279"/>
            <ac:spMk id="3" creationId="{721A200F-1DFA-8AF4-0F90-280E3F26D21D}"/>
          </ac:spMkLst>
        </pc:spChg>
        <pc:picChg chg="add del mod">
          <ac:chgData name="Balaji Punith Kumar Meda" userId="18797cb8472aaad1" providerId="Windows Live" clId="Web-{116EB5A6-2079-46BA-A68E-B2CE42FF82A7}" dt="2024-06-28T11:20:00.312" v="1618"/>
          <ac:picMkLst>
            <pc:docMk/>
            <pc:sldMk cId="3611073841" sldId="279"/>
            <ac:picMk id="7" creationId="{F5B8C5A2-1985-06E3-878B-8FFA1CD109EF}"/>
          </ac:picMkLst>
        </pc:picChg>
      </pc:sldChg>
      <pc:sldChg chg="add del replId">
        <pc:chgData name="Balaji Punith Kumar Meda" userId="18797cb8472aaad1" providerId="Windows Live" clId="Web-{116EB5A6-2079-46BA-A68E-B2CE42FF82A7}" dt="2024-06-28T11:00:51.568" v="1466"/>
        <pc:sldMkLst>
          <pc:docMk/>
          <pc:sldMk cId="1154312949" sldId="280"/>
        </pc:sldMkLst>
      </pc:sldChg>
      <pc:sldChg chg="addSp delSp modSp add replId addAnim delAnim modAnim">
        <pc:chgData name="Balaji Punith Kumar Meda" userId="18797cb8472aaad1" providerId="Windows Live" clId="Web-{116EB5A6-2079-46BA-A68E-B2CE42FF82A7}" dt="2024-06-28T13:15:04.983" v="3305" actId="20577"/>
        <pc:sldMkLst>
          <pc:docMk/>
          <pc:sldMk cId="2848734766" sldId="280"/>
        </pc:sldMkLst>
        <pc:spChg chg="mod">
          <ac:chgData name="Balaji Punith Kumar Meda" userId="18797cb8472aaad1" providerId="Windows Live" clId="Web-{116EB5A6-2079-46BA-A68E-B2CE42FF82A7}" dt="2024-06-28T11:32:02.167" v="1737" actId="1076"/>
          <ac:spMkLst>
            <pc:docMk/>
            <pc:sldMk cId="2848734766" sldId="280"/>
            <ac:spMk id="2" creationId="{DF9E4D26-A206-7688-8E8D-77C488084C44}"/>
          </ac:spMkLst>
        </pc:spChg>
        <pc:spChg chg="mod">
          <ac:chgData name="Balaji Punith Kumar Meda" userId="18797cb8472aaad1" providerId="Windows Live" clId="Web-{116EB5A6-2079-46BA-A68E-B2CE42FF82A7}" dt="2024-06-28T13:15:04.983" v="3305" actId="20577"/>
          <ac:spMkLst>
            <pc:docMk/>
            <pc:sldMk cId="2848734766" sldId="280"/>
            <ac:spMk id="3" creationId="{66AF4F5A-CB5B-3345-39EA-A2D8561509CC}"/>
          </ac:spMkLst>
        </pc:spChg>
        <pc:picChg chg="add del mod">
          <ac:chgData name="Balaji Punith Kumar Meda" userId="18797cb8472aaad1" providerId="Windows Live" clId="Web-{116EB5A6-2079-46BA-A68E-B2CE42FF82A7}" dt="2024-06-28T11:23:24.163" v="1644"/>
          <ac:picMkLst>
            <pc:docMk/>
            <pc:sldMk cId="2848734766" sldId="280"/>
            <ac:picMk id="4" creationId="{F5B8C5A2-1985-06E3-878B-8FFA1CD109EF}"/>
          </ac:picMkLst>
        </pc:picChg>
        <pc:picChg chg="add mod">
          <ac:chgData name="Balaji Punith Kumar Meda" userId="18797cb8472aaad1" providerId="Windows Live" clId="Web-{116EB5A6-2079-46BA-A68E-B2CE42FF82A7}" dt="2024-06-28T11:26:27.810" v="1670" actId="1076"/>
          <ac:picMkLst>
            <pc:docMk/>
            <pc:sldMk cId="2848734766" sldId="280"/>
            <ac:picMk id="6" creationId="{15314965-45A5-3197-645B-9012D2239DAF}"/>
          </ac:picMkLst>
        </pc:picChg>
        <pc:picChg chg="del">
          <ac:chgData name="Balaji Punith Kumar Meda" userId="18797cb8472aaad1" providerId="Windows Live" clId="Web-{116EB5A6-2079-46BA-A68E-B2CE42FF82A7}" dt="2024-06-28T11:20:09.796" v="1621"/>
          <ac:picMkLst>
            <pc:docMk/>
            <pc:sldMk cId="2848734766" sldId="280"/>
            <ac:picMk id="7" creationId="{DF6DC14D-83AB-6CFD-A340-3F33D72F23B5}"/>
          </ac:picMkLst>
        </pc:picChg>
        <pc:picChg chg="del">
          <ac:chgData name="Balaji Punith Kumar Meda" userId="18797cb8472aaad1" providerId="Windows Live" clId="Web-{116EB5A6-2079-46BA-A68E-B2CE42FF82A7}" dt="2024-06-28T11:19:44.936" v="1615"/>
          <ac:picMkLst>
            <pc:docMk/>
            <pc:sldMk cId="2848734766" sldId="280"/>
            <ac:picMk id="8" creationId="{81E8007B-88B1-3677-195B-7245C6B1A004}"/>
          </ac:picMkLst>
        </pc:picChg>
        <pc:picChg chg="del">
          <ac:chgData name="Balaji Punith Kumar Meda" userId="18797cb8472aaad1" providerId="Windows Live" clId="Web-{116EB5A6-2079-46BA-A68E-B2CE42FF82A7}" dt="2024-06-28T11:19:47.249" v="1616"/>
          <ac:picMkLst>
            <pc:docMk/>
            <pc:sldMk cId="2848734766" sldId="280"/>
            <ac:picMk id="9" creationId="{2A966C8D-5A2D-AFBC-C7F6-C3A419872157}"/>
          </ac:picMkLst>
        </pc:picChg>
        <pc:picChg chg="add mod">
          <ac:chgData name="Balaji Punith Kumar Meda" userId="18797cb8472aaad1" providerId="Windows Live" clId="Web-{116EB5A6-2079-46BA-A68E-B2CE42FF82A7}" dt="2024-06-28T11:24:35.759" v="1651" actId="1076"/>
          <ac:picMkLst>
            <pc:docMk/>
            <pc:sldMk cId="2848734766" sldId="280"/>
            <ac:picMk id="10" creationId="{701C814C-0783-7AE6-8180-A6443F682226}"/>
          </ac:picMkLst>
        </pc:picChg>
        <pc:picChg chg="del">
          <ac:chgData name="Balaji Punith Kumar Meda" userId="18797cb8472aaad1" providerId="Windows Live" clId="Web-{116EB5A6-2079-46BA-A68E-B2CE42FF82A7}" dt="2024-06-28T11:19:50.014" v="1617"/>
          <ac:picMkLst>
            <pc:docMk/>
            <pc:sldMk cId="2848734766" sldId="280"/>
            <ac:picMk id="11" creationId="{43EB73FE-C9FA-17D7-203E-751CD871A249}"/>
          </ac:picMkLst>
        </pc:picChg>
        <pc:picChg chg="add mod">
          <ac:chgData name="Balaji Punith Kumar Meda" userId="18797cb8472aaad1" providerId="Windows Live" clId="Web-{116EB5A6-2079-46BA-A68E-B2CE42FF82A7}" dt="2024-06-28T11:25:36.417" v="1656" actId="1076"/>
          <ac:picMkLst>
            <pc:docMk/>
            <pc:sldMk cId="2848734766" sldId="280"/>
            <ac:picMk id="12" creationId="{F7E4C248-8AC9-247D-7130-C0E49736C789}"/>
          </ac:picMkLst>
        </pc:picChg>
        <pc:picChg chg="add mod">
          <ac:chgData name="Balaji Punith Kumar Meda" userId="18797cb8472aaad1" providerId="Windows Live" clId="Web-{116EB5A6-2079-46BA-A68E-B2CE42FF82A7}" dt="2024-06-28T11:26:54.873" v="1672" actId="1076"/>
          <ac:picMkLst>
            <pc:docMk/>
            <pc:sldMk cId="2848734766" sldId="280"/>
            <ac:picMk id="13" creationId="{DAB85A1A-7EA8-339B-8843-4EAC9A1BE609}"/>
          </ac:picMkLst>
        </pc:picChg>
        <pc:picChg chg="add mod">
          <ac:chgData name="Balaji Punith Kumar Meda" userId="18797cb8472aaad1" providerId="Windows Live" clId="Web-{116EB5A6-2079-46BA-A68E-B2CE42FF82A7}" dt="2024-06-28T11:39:27.714" v="1775" actId="1076"/>
          <ac:picMkLst>
            <pc:docMk/>
            <pc:sldMk cId="2848734766" sldId="280"/>
            <ac:picMk id="14" creationId="{2BFBE627-45BA-18D4-9706-045ECBEF05B8}"/>
          </ac:picMkLst>
        </pc:picChg>
        <pc:picChg chg="add mod">
          <ac:chgData name="Balaji Punith Kumar Meda" userId="18797cb8472aaad1" providerId="Windows Live" clId="Web-{116EB5A6-2079-46BA-A68E-B2CE42FF82A7}" dt="2024-06-28T11:39:31.699" v="1776" actId="1076"/>
          <ac:picMkLst>
            <pc:docMk/>
            <pc:sldMk cId="2848734766" sldId="280"/>
            <ac:picMk id="15" creationId="{3232F127-53C2-7180-6074-4CAC7AC00775}"/>
          </ac:picMkLst>
        </pc:picChg>
        <pc:picChg chg="add mod">
          <ac:chgData name="Balaji Punith Kumar Meda" userId="18797cb8472aaad1" providerId="Windows Live" clId="Web-{116EB5A6-2079-46BA-A68E-B2CE42FF82A7}" dt="2024-06-28T11:39:35.433" v="1777" actId="1076"/>
          <ac:picMkLst>
            <pc:docMk/>
            <pc:sldMk cId="2848734766" sldId="280"/>
            <ac:picMk id="17" creationId="{F87E2D13-9E43-FB8E-1069-308C4F33DAEF}"/>
          </ac:picMkLst>
        </pc:picChg>
        <pc:picChg chg="add del mod">
          <ac:chgData name="Balaji Punith Kumar Meda" userId="18797cb8472aaad1" providerId="Windows Live" clId="Web-{116EB5A6-2079-46BA-A68E-B2CE42FF82A7}" dt="2024-06-28T11:38:04.055" v="1758"/>
          <ac:picMkLst>
            <pc:docMk/>
            <pc:sldMk cId="2848734766" sldId="280"/>
            <ac:picMk id="19" creationId="{4DD5F10C-4A46-BACC-4977-0B6A85D511D2}"/>
          </ac:picMkLst>
        </pc:picChg>
      </pc:sldChg>
      <pc:sldChg chg="modSp add del replId">
        <pc:chgData name="Balaji Punith Kumar Meda" userId="18797cb8472aaad1" providerId="Windows Live" clId="Web-{116EB5A6-2079-46BA-A68E-B2CE42FF82A7}" dt="2024-06-28T11:07:48.036" v="1544"/>
        <pc:sldMkLst>
          <pc:docMk/>
          <pc:sldMk cId="4131128744" sldId="280"/>
        </pc:sldMkLst>
        <pc:spChg chg="mod">
          <ac:chgData name="Balaji Punith Kumar Meda" userId="18797cb8472aaad1" providerId="Windows Live" clId="Web-{116EB5A6-2079-46BA-A68E-B2CE42FF82A7}" dt="2024-06-28T11:02:54.416" v="1481" actId="20577"/>
          <ac:spMkLst>
            <pc:docMk/>
            <pc:sldMk cId="4131128744" sldId="280"/>
            <ac:spMk id="16" creationId="{86EB3149-6A9B-B5DF-2BB4-7798DFE2154B}"/>
          </ac:spMkLst>
        </pc:spChg>
        <pc:spChg chg="mod">
          <ac:chgData name="Balaji Punith Kumar Meda" userId="18797cb8472aaad1" providerId="Windows Live" clId="Web-{116EB5A6-2079-46BA-A68E-B2CE42FF82A7}" dt="2024-06-28T11:01:38.991" v="1471" actId="1076"/>
          <ac:spMkLst>
            <pc:docMk/>
            <pc:sldMk cId="4131128744" sldId="280"/>
            <ac:spMk id="18" creationId="{E7AEE655-B1FC-5656-D56B-15E61BA42190}"/>
          </ac:spMkLst>
        </pc:spChg>
      </pc:sldChg>
      <pc:sldChg chg="addSp delSp modSp new addAnim delAnim modAnim">
        <pc:chgData name="Balaji Punith Kumar Meda" userId="18797cb8472aaad1" providerId="Windows Live" clId="Web-{116EB5A6-2079-46BA-A68E-B2CE42FF82A7}" dt="2024-06-28T13:14:52.702" v="3303" actId="1076"/>
        <pc:sldMkLst>
          <pc:docMk/>
          <pc:sldMk cId="3705770057" sldId="281"/>
        </pc:sldMkLst>
        <pc:spChg chg="mod">
          <ac:chgData name="Balaji Punith Kumar Meda" userId="18797cb8472aaad1" providerId="Windows Live" clId="Web-{116EB5A6-2079-46BA-A68E-B2CE42FF82A7}" dt="2024-06-28T13:13:47.356" v="3294" actId="1076"/>
          <ac:spMkLst>
            <pc:docMk/>
            <pc:sldMk cId="3705770057" sldId="281"/>
            <ac:spMk id="2" creationId="{80F240ED-6F71-B94B-9120-1B409D4E1E43}"/>
          </ac:spMkLst>
        </pc:spChg>
        <pc:spChg chg="mod">
          <ac:chgData name="Balaji Punith Kumar Meda" userId="18797cb8472aaad1" providerId="Windows Live" clId="Web-{116EB5A6-2079-46BA-A68E-B2CE42FF82A7}" dt="2024-06-28T13:13:51.090" v="3295" actId="1076"/>
          <ac:spMkLst>
            <pc:docMk/>
            <pc:sldMk cId="3705770057" sldId="281"/>
            <ac:spMk id="3" creationId="{921C806E-BF5C-E723-50B3-2E2EB5523E3D}"/>
          </ac:spMkLst>
        </pc:spChg>
        <pc:spChg chg="add del mod">
          <ac:chgData name="Balaji Punith Kumar Meda" userId="18797cb8472aaad1" providerId="Windows Live" clId="Web-{116EB5A6-2079-46BA-A68E-B2CE42FF82A7}" dt="2024-06-28T12:12:12.394" v="2816"/>
          <ac:spMkLst>
            <pc:docMk/>
            <pc:sldMk cId="3705770057" sldId="281"/>
            <ac:spMk id="9" creationId="{88532C4E-8CED-DAD0-8092-308DED7D129C}"/>
          </ac:spMkLst>
        </pc:spChg>
        <pc:spChg chg="add del mod">
          <ac:chgData name="Balaji Punith Kumar Meda" userId="18797cb8472aaad1" providerId="Windows Live" clId="Web-{116EB5A6-2079-46BA-A68E-B2CE42FF82A7}" dt="2024-06-28T12:39:37.827" v="3203"/>
          <ac:spMkLst>
            <pc:docMk/>
            <pc:sldMk cId="3705770057" sldId="281"/>
            <ac:spMk id="10" creationId="{135EEE04-FC10-8170-CAB5-D9F0A4BBE71C}"/>
          </ac:spMkLst>
        </pc:spChg>
        <pc:spChg chg="add mod">
          <ac:chgData name="Balaji Punith Kumar Meda" userId="18797cb8472aaad1" providerId="Windows Live" clId="Web-{116EB5A6-2079-46BA-A68E-B2CE42FF82A7}" dt="2024-06-28T13:14:52.702" v="3303" actId="1076"/>
          <ac:spMkLst>
            <pc:docMk/>
            <pc:sldMk cId="3705770057" sldId="281"/>
            <ac:spMk id="12" creationId="{2BFC440F-5143-DE73-FEF9-1603D4E4A9D9}"/>
          </ac:spMkLst>
        </pc:spChg>
        <pc:spChg chg="add mod">
          <ac:chgData name="Balaji Punith Kumar Meda" userId="18797cb8472aaad1" providerId="Windows Live" clId="Web-{116EB5A6-2079-46BA-A68E-B2CE42FF82A7}" dt="2024-06-28T13:14:35.623" v="3300" actId="20577"/>
          <ac:spMkLst>
            <pc:docMk/>
            <pc:sldMk cId="3705770057" sldId="281"/>
            <ac:spMk id="15" creationId="{60EBAFA8-423B-B5AD-4F7D-B3A2A1752752}"/>
          </ac:spMkLst>
        </pc:spChg>
        <pc:graphicFrameChg chg="add del mod modGraphic">
          <ac:chgData name="Balaji Punith Kumar Meda" userId="18797cb8472aaad1" providerId="Windows Live" clId="Web-{116EB5A6-2079-46BA-A68E-B2CE42FF82A7}" dt="2024-06-28T11:48:57.578" v="2051"/>
          <ac:graphicFrameMkLst>
            <pc:docMk/>
            <pc:sldMk cId="3705770057" sldId="281"/>
            <ac:graphicFrameMk id="7" creationId="{ECEBC1F6-3585-6425-D11C-EB5630E250F1}"/>
          </ac:graphicFrameMkLst>
        </pc:graphicFrameChg>
        <pc:graphicFrameChg chg="add mod modGraphic">
          <ac:chgData name="Balaji Punith Kumar Meda" userId="18797cb8472aaad1" providerId="Windows Live" clId="Web-{116EB5A6-2079-46BA-A68E-B2CE42FF82A7}" dt="2024-06-28T13:14:09.044" v="3297" actId="1076"/>
          <ac:graphicFrameMkLst>
            <pc:docMk/>
            <pc:sldMk cId="3705770057" sldId="281"/>
            <ac:graphicFrameMk id="8" creationId="{A8E895D8-4C24-54C2-62EC-1C4609B2D6A8}"/>
          </ac:graphicFrameMkLst>
        </pc:graphicFrameChg>
        <pc:picChg chg="add del mod">
          <ac:chgData name="Balaji Punith Kumar Meda" userId="18797cb8472aaad1" providerId="Windows Live" clId="Web-{116EB5A6-2079-46BA-A68E-B2CE42FF82A7}" dt="2024-06-28T12:28:09.865" v="3109"/>
          <ac:picMkLst>
            <pc:docMk/>
            <pc:sldMk cId="3705770057" sldId="281"/>
            <ac:picMk id="11" creationId="{B98CDF8C-C8AC-69C7-BE5B-9C849F9607F9}"/>
          </ac:picMkLst>
        </pc:picChg>
        <pc:picChg chg="add del mod">
          <ac:chgData name="Balaji Punith Kumar Meda" userId="18797cb8472aaad1" providerId="Windows Live" clId="Web-{116EB5A6-2079-46BA-A68E-B2CE42FF82A7}" dt="2024-06-28T12:30:11.885" v="3124"/>
          <ac:picMkLst>
            <pc:docMk/>
            <pc:sldMk cId="3705770057" sldId="281"/>
            <ac:picMk id="13" creationId="{9D211FA9-3238-0696-5259-F75C48570483}"/>
          </ac:picMkLst>
        </pc:picChg>
        <pc:picChg chg="add mod">
          <ac:chgData name="Balaji Punith Kumar Meda" userId="18797cb8472aaad1" providerId="Windows Live" clId="Web-{116EB5A6-2079-46BA-A68E-B2CE42FF82A7}" dt="2024-06-28T13:13:40.277" v="3292" actId="1076"/>
          <ac:picMkLst>
            <pc:docMk/>
            <pc:sldMk cId="3705770057" sldId="281"/>
            <ac:picMk id="14" creationId="{2B4F2A48-2C58-C094-15AE-C36D9885A920}"/>
          </ac:picMkLst>
        </pc:picChg>
      </pc:sldChg>
      <pc:sldChg chg="new del">
        <pc:chgData name="Balaji Punith Kumar Meda" userId="18797cb8472aaad1" providerId="Windows Live" clId="Web-{116EB5A6-2079-46BA-A68E-B2CE42FF82A7}" dt="2024-06-28T12:11:18.845" v="2806"/>
        <pc:sldMkLst>
          <pc:docMk/>
          <pc:sldMk cId="589766531" sldId="282"/>
        </pc:sldMkLst>
      </pc:sldChg>
      <pc:sldChg chg="modSp new">
        <pc:chgData name="Balaji Punith Kumar Meda" userId="18797cb8472aaad1" providerId="Windows Live" clId="Web-{116EB5A6-2079-46BA-A68E-B2CE42FF82A7}" dt="2024-06-28T13:42:42.393" v="3369" actId="1076"/>
        <pc:sldMkLst>
          <pc:docMk/>
          <pc:sldMk cId="4053091255" sldId="282"/>
        </pc:sldMkLst>
        <pc:spChg chg="mod">
          <ac:chgData name="Balaji Punith Kumar Meda" userId="18797cb8472aaad1" providerId="Windows Live" clId="Web-{116EB5A6-2079-46BA-A68E-B2CE42FF82A7}" dt="2024-06-28T13:42:42.393" v="3369" actId="1076"/>
          <ac:spMkLst>
            <pc:docMk/>
            <pc:sldMk cId="4053091255" sldId="282"/>
            <ac:spMk id="2" creationId="{A69B9114-DE3B-1FE1-FB79-2FB019F2E45E}"/>
          </ac:spMkLst>
        </pc:spChg>
        <pc:spChg chg="mod">
          <ac:chgData name="Balaji Punith Kumar Meda" userId="18797cb8472aaad1" providerId="Windows Live" clId="Web-{116EB5A6-2079-46BA-A68E-B2CE42FF82A7}" dt="2024-06-28T13:41:01.421" v="3331" actId="1076"/>
          <ac:spMkLst>
            <pc:docMk/>
            <pc:sldMk cId="4053091255" sldId="282"/>
            <ac:spMk id="3" creationId="{FF6105C4-D724-A8D9-F3E1-8278635244E7}"/>
          </ac:spMkLst>
        </pc:spChg>
      </pc:sldChg>
      <pc:sldChg chg="modSp new">
        <pc:chgData name="Balaji Punith Kumar Meda" userId="18797cb8472aaad1" providerId="Windows Live" clId="Web-{116EB5A6-2079-46BA-A68E-B2CE42FF82A7}" dt="2024-06-28T13:42:33.518" v="3368" actId="1076"/>
        <pc:sldMkLst>
          <pc:docMk/>
          <pc:sldMk cId="3555124357" sldId="283"/>
        </pc:sldMkLst>
        <pc:spChg chg="mod">
          <ac:chgData name="Balaji Punith Kumar Meda" userId="18797cb8472aaad1" providerId="Windows Live" clId="Web-{116EB5A6-2079-46BA-A68E-B2CE42FF82A7}" dt="2024-06-28T13:42:33.518" v="3368" actId="1076"/>
          <ac:spMkLst>
            <pc:docMk/>
            <pc:sldMk cId="3555124357" sldId="283"/>
            <ac:spMk id="2" creationId="{6E6DFA2D-363A-CF4D-DCD8-E3923D1E870D}"/>
          </ac:spMkLst>
        </pc:spChg>
        <pc:spChg chg="mod">
          <ac:chgData name="Balaji Punith Kumar Meda" userId="18797cb8472aaad1" providerId="Windows Live" clId="Web-{116EB5A6-2079-46BA-A68E-B2CE42FF82A7}" dt="2024-06-28T13:42:30.346" v="3367" actId="1076"/>
          <ac:spMkLst>
            <pc:docMk/>
            <pc:sldMk cId="3555124357" sldId="283"/>
            <ac:spMk id="3" creationId="{02574756-0338-70C3-1F13-DF3277952DD9}"/>
          </ac:spMkLst>
        </pc:spChg>
      </pc:sldChg>
      <pc:sldChg chg="delSp modSp add replId delAnim">
        <pc:chgData name="Balaji Punith Kumar Meda" userId="18797cb8472aaad1" providerId="Windows Live" clId="Web-{116EB5A6-2079-46BA-A68E-B2CE42FF82A7}" dt="2024-06-28T13:54:23.497" v="3508" actId="20577"/>
        <pc:sldMkLst>
          <pc:docMk/>
          <pc:sldMk cId="2467068718" sldId="284"/>
        </pc:sldMkLst>
        <pc:spChg chg="mod">
          <ac:chgData name="Balaji Punith Kumar Meda" userId="18797cb8472aaad1" providerId="Windows Live" clId="Web-{116EB5A6-2079-46BA-A68E-B2CE42FF82A7}" dt="2024-06-28T13:54:23.497" v="3508" actId="20577"/>
          <ac:spMkLst>
            <pc:docMk/>
            <pc:sldMk cId="2467068718" sldId="284"/>
            <ac:spMk id="2" creationId="{DF9E4D26-A206-7688-8E8D-77C488084C44}"/>
          </ac:spMkLst>
        </pc:spChg>
        <pc:spChg chg="mod">
          <ac:chgData name="Balaji Punith Kumar Meda" userId="18797cb8472aaad1" providerId="Windows Live" clId="Web-{116EB5A6-2079-46BA-A68E-B2CE42FF82A7}" dt="2024-06-28T13:48:46.016" v="3474" actId="20577"/>
          <ac:spMkLst>
            <pc:docMk/>
            <pc:sldMk cId="2467068718" sldId="284"/>
            <ac:spMk id="3" creationId="{66AF4F5A-CB5B-3345-39EA-A2D8561509CC}"/>
          </ac:spMkLst>
        </pc:spChg>
        <pc:picChg chg="del">
          <ac:chgData name="Balaji Punith Kumar Meda" userId="18797cb8472aaad1" providerId="Windows Live" clId="Web-{116EB5A6-2079-46BA-A68E-B2CE42FF82A7}" dt="2024-06-28T13:43:29.786" v="3373"/>
          <ac:picMkLst>
            <pc:docMk/>
            <pc:sldMk cId="2467068718" sldId="284"/>
            <ac:picMk id="7" creationId="{DF6DC14D-83AB-6CFD-A340-3F33D72F23B5}"/>
          </ac:picMkLst>
        </pc:picChg>
        <pc:picChg chg="del">
          <ac:chgData name="Balaji Punith Kumar Meda" userId="18797cb8472aaad1" providerId="Windows Live" clId="Web-{116EB5A6-2079-46BA-A68E-B2CE42FF82A7}" dt="2024-06-28T13:43:23.598" v="3371"/>
          <ac:picMkLst>
            <pc:docMk/>
            <pc:sldMk cId="2467068718" sldId="284"/>
            <ac:picMk id="8" creationId="{81E8007B-88B1-3677-195B-7245C6B1A004}"/>
          </ac:picMkLst>
        </pc:picChg>
        <pc:picChg chg="del">
          <ac:chgData name="Balaji Punith Kumar Meda" userId="18797cb8472aaad1" providerId="Windows Live" clId="Web-{116EB5A6-2079-46BA-A68E-B2CE42FF82A7}" dt="2024-06-28T13:43:32.411" v="3374"/>
          <ac:picMkLst>
            <pc:docMk/>
            <pc:sldMk cId="2467068718" sldId="284"/>
            <ac:picMk id="9" creationId="{2A966C8D-5A2D-AFBC-C7F6-C3A419872157}"/>
          </ac:picMkLst>
        </pc:picChg>
        <pc:picChg chg="del">
          <ac:chgData name="Balaji Punith Kumar Meda" userId="18797cb8472aaad1" providerId="Windows Live" clId="Web-{116EB5A6-2079-46BA-A68E-B2CE42FF82A7}" dt="2024-06-28T13:43:34.520" v="3375"/>
          <ac:picMkLst>
            <pc:docMk/>
            <pc:sldMk cId="2467068718" sldId="284"/>
            <ac:picMk id="11" creationId="{43EB73FE-C9FA-17D7-203E-751CD871A249}"/>
          </ac:picMkLst>
        </pc:picChg>
        <pc:picChg chg="del">
          <ac:chgData name="Balaji Punith Kumar Meda" userId="18797cb8472aaad1" providerId="Windows Live" clId="Web-{116EB5A6-2079-46BA-A68E-B2CE42FF82A7}" dt="2024-06-28T13:43:27.176" v="3372"/>
          <ac:picMkLst>
            <pc:docMk/>
            <pc:sldMk cId="2467068718" sldId="284"/>
            <ac:picMk id="13" creationId="{7BE68CD3-9E45-00C5-8342-88E3DB50723D}"/>
          </ac:picMkLst>
        </pc:picChg>
      </pc:sldChg>
    </pc:docChg>
  </pc:docChgLst>
  <pc:docChgLst>
    <pc:chgData name="Balaji Punith Kumar Meda" userId="18797cb8472aaad1" providerId="Windows Live" clId="Web-{16730F52-CB6A-441A-AF14-4DFDF48E050F}"/>
    <pc:docChg chg="modSld">
      <pc:chgData name="Balaji Punith Kumar Meda" userId="18797cb8472aaad1" providerId="Windows Live" clId="Web-{16730F52-CB6A-441A-AF14-4DFDF48E050F}" dt="2024-06-25T10:12:05.315" v="14" actId="20577"/>
      <pc:docMkLst>
        <pc:docMk/>
      </pc:docMkLst>
      <pc:sldChg chg="modSp">
        <pc:chgData name="Balaji Punith Kumar Meda" userId="18797cb8472aaad1" providerId="Windows Live" clId="Web-{16730F52-CB6A-441A-AF14-4DFDF48E050F}" dt="2024-06-25T10:12:05.315" v="14" actId="20577"/>
        <pc:sldMkLst>
          <pc:docMk/>
          <pc:sldMk cId="3560121545" sldId="258"/>
        </pc:sldMkLst>
        <pc:spChg chg="mod">
          <ac:chgData name="Balaji Punith Kumar Meda" userId="18797cb8472aaad1" providerId="Windows Live" clId="Web-{16730F52-CB6A-441A-AF14-4DFDF48E050F}" dt="2024-06-25T10:12:05.315" v="14" actId="20577"/>
          <ac:spMkLst>
            <pc:docMk/>
            <pc:sldMk cId="3560121545" sldId="258"/>
            <ac:spMk id="2" creationId="{9B605905-ED3D-6E25-B6E0-FC3735E7C462}"/>
          </ac:spMkLst>
        </pc:spChg>
      </pc:sldChg>
    </pc:docChg>
  </pc:docChgLst>
  <pc:docChgLst>
    <pc:chgData name="sathwik chandra" userId="8e3181ea1ab819ae" providerId="Windows Live" clId="Web-{CC4CA369-AE4E-4C42-82E4-20BEE051E125}"/>
    <pc:docChg chg="modSld">
      <pc:chgData name="sathwik chandra" userId="8e3181ea1ab819ae" providerId="Windows Live" clId="Web-{CC4CA369-AE4E-4C42-82E4-20BEE051E125}" dt="2024-06-28T03:06:04.570" v="55" actId="14100"/>
      <pc:docMkLst>
        <pc:docMk/>
      </pc:docMkLst>
      <pc:sldChg chg="modSp">
        <pc:chgData name="sathwik chandra" userId="8e3181ea1ab819ae" providerId="Windows Live" clId="Web-{CC4CA369-AE4E-4C42-82E4-20BEE051E125}" dt="2024-06-28T03:06:04.570" v="55" actId="14100"/>
        <pc:sldMkLst>
          <pc:docMk/>
          <pc:sldMk cId="1380801468" sldId="270"/>
        </pc:sldMkLst>
        <pc:spChg chg="mod">
          <ac:chgData name="sathwik chandra" userId="8e3181ea1ab819ae" providerId="Windows Live" clId="Web-{CC4CA369-AE4E-4C42-82E4-20BEE051E125}" dt="2024-06-28T03:06:04.570" v="55" actId="14100"/>
          <ac:spMkLst>
            <pc:docMk/>
            <pc:sldMk cId="1380801468" sldId="270"/>
            <ac:spMk id="2" creationId="{633E1640-2457-F708-59B8-6A2E7CF52F1D}"/>
          </ac:spMkLst>
        </pc:spChg>
      </pc:sldChg>
    </pc:docChg>
  </pc:docChgLst>
  <pc:docChgLst>
    <pc:chgData name="Balaji Punith Kumar Meda" userId="18797cb8472aaad1" providerId="Windows Live" clId="Web-{C93BB571-3EEE-424E-A81E-39841B400DB4}"/>
    <pc:docChg chg="addSld delSld modSld sldOrd">
      <pc:chgData name="Balaji Punith Kumar Meda" userId="18797cb8472aaad1" providerId="Windows Live" clId="Web-{C93BB571-3EEE-424E-A81E-39841B400DB4}" dt="2024-06-29T17:48:46.745" v="729" actId="20577"/>
      <pc:docMkLst>
        <pc:docMk/>
      </pc:docMkLst>
      <pc:sldChg chg="ord">
        <pc:chgData name="Balaji Punith Kumar Meda" userId="18797cb8472aaad1" providerId="Windows Live" clId="Web-{C93BB571-3EEE-424E-A81E-39841B400DB4}" dt="2024-06-29T17:17:36.754" v="504"/>
        <pc:sldMkLst>
          <pc:docMk/>
          <pc:sldMk cId="3560121545" sldId="258"/>
        </pc:sldMkLst>
      </pc:sldChg>
      <pc:sldChg chg="modSp">
        <pc:chgData name="Balaji Punith Kumar Meda" userId="18797cb8472aaad1" providerId="Windows Live" clId="Web-{C93BB571-3EEE-424E-A81E-39841B400DB4}" dt="2024-06-29T17:45:27.303" v="647" actId="20577"/>
        <pc:sldMkLst>
          <pc:docMk/>
          <pc:sldMk cId="1380801468" sldId="270"/>
        </pc:sldMkLst>
        <pc:spChg chg="mod">
          <ac:chgData name="Balaji Punith Kumar Meda" userId="18797cb8472aaad1" providerId="Windows Live" clId="Web-{C93BB571-3EEE-424E-A81E-39841B400DB4}" dt="2024-06-29T17:44:32.568" v="636" actId="20577"/>
          <ac:spMkLst>
            <pc:docMk/>
            <pc:sldMk cId="1380801468" sldId="270"/>
            <ac:spMk id="2" creationId="{633E1640-2457-F708-59B8-6A2E7CF52F1D}"/>
          </ac:spMkLst>
        </pc:spChg>
        <pc:spChg chg="mod">
          <ac:chgData name="Balaji Punith Kumar Meda" userId="18797cb8472aaad1" providerId="Windows Live" clId="Web-{C93BB571-3EEE-424E-A81E-39841B400DB4}" dt="2024-06-29T17:45:27.303" v="647" actId="20577"/>
          <ac:spMkLst>
            <pc:docMk/>
            <pc:sldMk cId="1380801468" sldId="270"/>
            <ac:spMk id="3" creationId="{2CC14B81-D4DB-DAF7-E2FA-0DDFE40D0F74}"/>
          </ac:spMkLst>
        </pc:spChg>
      </pc:sldChg>
      <pc:sldChg chg="modSp">
        <pc:chgData name="Balaji Punith Kumar Meda" userId="18797cb8472aaad1" providerId="Windows Live" clId="Web-{C93BB571-3EEE-424E-A81E-39841B400DB4}" dt="2024-06-29T17:48:46.745" v="729" actId="20577"/>
        <pc:sldMkLst>
          <pc:docMk/>
          <pc:sldMk cId="1833928723" sldId="271"/>
        </pc:sldMkLst>
        <pc:spChg chg="mod">
          <ac:chgData name="Balaji Punith Kumar Meda" userId="18797cb8472aaad1" providerId="Windows Live" clId="Web-{C93BB571-3EEE-424E-A81E-39841B400DB4}" dt="2024-06-29T17:48:46.745" v="729" actId="20577"/>
          <ac:spMkLst>
            <pc:docMk/>
            <pc:sldMk cId="1833928723" sldId="271"/>
            <ac:spMk id="3" creationId="{E9E52F9F-076C-2CF3-FC5D-34F818C09ABC}"/>
          </ac:spMkLst>
        </pc:spChg>
      </pc:sldChg>
      <pc:sldChg chg="modSp">
        <pc:chgData name="Balaji Punith Kumar Meda" userId="18797cb8472aaad1" providerId="Windows Live" clId="Web-{C93BB571-3EEE-424E-A81E-39841B400DB4}" dt="2024-06-29T17:23:08.476" v="555" actId="14100"/>
        <pc:sldMkLst>
          <pc:docMk/>
          <pc:sldMk cId="3705770057" sldId="281"/>
        </pc:sldMkLst>
        <pc:spChg chg="mod">
          <ac:chgData name="Balaji Punith Kumar Meda" userId="18797cb8472aaad1" providerId="Windows Live" clId="Web-{C93BB571-3EEE-424E-A81E-39841B400DB4}" dt="2024-06-29T17:23:00.148" v="553" actId="1076"/>
          <ac:spMkLst>
            <pc:docMk/>
            <pc:sldMk cId="3705770057" sldId="281"/>
            <ac:spMk id="2" creationId="{80F240ED-6F71-B94B-9120-1B409D4E1E43}"/>
          </ac:spMkLst>
        </pc:spChg>
        <pc:spChg chg="mod">
          <ac:chgData name="Balaji Punith Kumar Meda" userId="18797cb8472aaad1" providerId="Windows Live" clId="Web-{C93BB571-3EEE-424E-A81E-39841B400DB4}" dt="2024-06-29T17:23:08.476" v="555" actId="14100"/>
          <ac:spMkLst>
            <pc:docMk/>
            <pc:sldMk cId="3705770057" sldId="281"/>
            <ac:spMk id="3" creationId="{921C806E-BF5C-E723-50B3-2E2EB5523E3D}"/>
          </ac:spMkLst>
        </pc:spChg>
      </pc:sldChg>
      <pc:sldChg chg="addSp modSp del">
        <pc:chgData name="Balaji Punith Kumar Meda" userId="18797cb8472aaad1" providerId="Windows Live" clId="Web-{C93BB571-3EEE-424E-A81E-39841B400DB4}" dt="2024-06-29T16:52:14.127" v="203"/>
        <pc:sldMkLst>
          <pc:docMk/>
          <pc:sldMk cId="2467068718" sldId="284"/>
        </pc:sldMkLst>
        <pc:spChg chg="mod">
          <ac:chgData name="Balaji Punith Kumar Meda" userId="18797cb8472aaad1" providerId="Windows Live" clId="Web-{C93BB571-3EEE-424E-A81E-39841B400DB4}" dt="2024-06-29T16:34:09.865" v="39" actId="20577"/>
          <ac:spMkLst>
            <pc:docMk/>
            <pc:sldMk cId="2467068718" sldId="284"/>
            <ac:spMk id="2" creationId="{DF9E4D26-A206-7688-8E8D-77C488084C44}"/>
          </ac:spMkLst>
        </pc:spChg>
        <pc:spChg chg="mod">
          <ac:chgData name="Balaji Punith Kumar Meda" userId="18797cb8472aaad1" providerId="Windows Live" clId="Web-{C93BB571-3EEE-424E-A81E-39841B400DB4}" dt="2024-06-29T16:40:20.635" v="114" actId="1076"/>
          <ac:spMkLst>
            <pc:docMk/>
            <pc:sldMk cId="2467068718" sldId="284"/>
            <ac:spMk id="3" creationId="{66AF4F5A-CB5B-3345-39EA-A2D8561509CC}"/>
          </ac:spMkLst>
        </pc:spChg>
        <pc:picChg chg="add mod">
          <ac:chgData name="Balaji Punith Kumar Meda" userId="18797cb8472aaad1" providerId="Windows Live" clId="Web-{C93BB571-3EEE-424E-A81E-39841B400DB4}" dt="2024-06-29T16:41:05.214" v="127" actId="1076"/>
          <ac:picMkLst>
            <pc:docMk/>
            <pc:sldMk cId="2467068718" sldId="284"/>
            <ac:picMk id="4" creationId="{3585A02C-74F8-761C-460F-840CCD519EBA}"/>
          </ac:picMkLst>
        </pc:picChg>
      </pc:sldChg>
      <pc:sldChg chg="addSp modSp new mod setBg addAnim modAnim">
        <pc:chgData name="Balaji Punith Kumar Meda" userId="18797cb8472aaad1" providerId="Windows Live" clId="Web-{C93BB571-3EEE-424E-A81E-39841B400DB4}" dt="2024-06-29T17:35:04.031" v="569" actId="1076"/>
        <pc:sldMkLst>
          <pc:docMk/>
          <pc:sldMk cId="2994205020" sldId="285"/>
        </pc:sldMkLst>
        <pc:spChg chg="mod">
          <ac:chgData name="Balaji Punith Kumar Meda" userId="18797cb8472aaad1" providerId="Windows Live" clId="Web-{C93BB571-3EEE-424E-A81E-39841B400DB4}" dt="2024-06-29T17:35:04.031" v="569" actId="1076"/>
          <ac:spMkLst>
            <pc:docMk/>
            <pc:sldMk cId="2994205020" sldId="285"/>
            <ac:spMk id="2" creationId="{F95DD638-31F7-4198-332C-D0420F40843D}"/>
          </ac:spMkLst>
        </pc:spChg>
        <pc:spChg chg="mod">
          <ac:chgData name="Balaji Punith Kumar Meda" userId="18797cb8472aaad1" providerId="Windows Live" clId="Web-{C93BB571-3EEE-424E-A81E-39841B400DB4}" dt="2024-06-29T17:21:51.225" v="548" actId="14100"/>
          <ac:spMkLst>
            <pc:docMk/>
            <pc:sldMk cId="2994205020" sldId="285"/>
            <ac:spMk id="3" creationId="{CB58B548-8A67-1076-3829-17958A3CB3F8}"/>
          </ac:spMkLst>
        </pc:spChg>
        <pc:spChg chg="mod">
          <ac:chgData name="Balaji Punith Kumar Meda" userId="18797cb8472aaad1" providerId="Windows Live" clId="Web-{C93BB571-3EEE-424E-A81E-39841B400DB4}" dt="2024-06-29T16:43:51.965" v="152"/>
          <ac:spMkLst>
            <pc:docMk/>
            <pc:sldMk cId="2994205020" sldId="285"/>
            <ac:spMk id="4" creationId="{85B3B444-6950-E84A-4EFE-62A0C4BE6DE7}"/>
          </ac:spMkLst>
        </pc:spChg>
        <pc:spChg chg="mod">
          <ac:chgData name="Balaji Punith Kumar Meda" userId="18797cb8472aaad1" providerId="Windows Live" clId="Web-{C93BB571-3EEE-424E-A81E-39841B400DB4}" dt="2024-06-29T16:43:51.965" v="152"/>
          <ac:spMkLst>
            <pc:docMk/>
            <pc:sldMk cId="2994205020" sldId="285"/>
            <ac:spMk id="5" creationId="{C7968D28-BAC1-A40A-3C62-E06495522FEE}"/>
          </ac:spMkLst>
        </pc:spChg>
        <pc:spChg chg="mod">
          <ac:chgData name="Balaji Punith Kumar Meda" userId="18797cb8472aaad1" providerId="Windows Live" clId="Web-{C93BB571-3EEE-424E-A81E-39841B400DB4}" dt="2024-06-29T16:43:51.965" v="152"/>
          <ac:spMkLst>
            <pc:docMk/>
            <pc:sldMk cId="2994205020" sldId="285"/>
            <ac:spMk id="6" creationId="{E2FEE9A2-C623-5762-EDB8-3BFC4165A881}"/>
          </ac:spMkLst>
        </pc:spChg>
        <pc:spChg chg="add">
          <ac:chgData name="Balaji Punith Kumar Meda" userId="18797cb8472aaad1" providerId="Windows Live" clId="Web-{C93BB571-3EEE-424E-A81E-39841B400DB4}" dt="2024-06-29T16:43:51.965" v="152"/>
          <ac:spMkLst>
            <pc:docMk/>
            <pc:sldMk cId="2994205020" sldId="285"/>
            <ac:spMk id="12" creationId="{04812C46-200A-4DEB-A05E-3ED6C68C2387}"/>
          </ac:spMkLst>
        </pc:spChg>
        <pc:spChg chg="add">
          <ac:chgData name="Balaji Punith Kumar Meda" userId="18797cb8472aaad1" providerId="Windows Live" clId="Web-{C93BB571-3EEE-424E-A81E-39841B400DB4}" dt="2024-06-29T16:43:51.965" v="152"/>
          <ac:spMkLst>
            <pc:docMk/>
            <pc:sldMk cId="2994205020" sldId="285"/>
            <ac:spMk id="14" creationId="{D1EA859B-E555-4109-94F3-6700E046E008}"/>
          </ac:spMkLst>
        </pc:spChg>
        <pc:picChg chg="add mod ord">
          <ac:chgData name="Balaji Punith Kumar Meda" userId="18797cb8472aaad1" providerId="Windows Live" clId="Web-{C93BB571-3EEE-424E-A81E-39841B400DB4}" dt="2024-06-29T17:21:56.569" v="550" actId="14100"/>
          <ac:picMkLst>
            <pc:docMk/>
            <pc:sldMk cId="2994205020" sldId="285"/>
            <ac:picMk id="7" creationId="{3BCC596A-F67B-B7D3-FE4F-0198B08BBAC9}"/>
          </ac:picMkLst>
        </pc:picChg>
      </pc:sldChg>
      <pc:sldChg chg="addSp delSp modSp new addAnim delAnim modAnim">
        <pc:chgData name="Balaji Punith Kumar Meda" userId="18797cb8472aaad1" providerId="Windows Live" clId="Web-{C93BB571-3EEE-424E-A81E-39841B400DB4}" dt="2024-06-29T17:36:33.813" v="608" actId="1076"/>
        <pc:sldMkLst>
          <pc:docMk/>
          <pc:sldMk cId="311037384" sldId="286"/>
        </pc:sldMkLst>
        <pc:spChg chg="mod">
          <ac:chgData name="Balaji Punith Kumar Meda" userId="18797cb8472aaad1" providerId="Windows Live" clId="Web-{C93BB571-3EEE-424E-A81E-39841B400DB4}" dt="2024-06-29T17:36:18.125" v="607" actId="1076"/>
          <ac:spMkLst>
            <pc:docMk/>
            <pc:sldMk cId="311037384" sldId="286"/>
            <ac:spMk id="2" creationId="{3D9AAC2D-047D-0273-A8B5-70C04CE368FB}"/>
          </ac:spMkLst>
        </pc:spChg>
        <pc:spChg chg="mod">
          <ac:chgData name="Balaji Punith Kumar Meda" userId="18797cb8472aaad1" providerId="Windows Live" clId="Web-{C93BB571-3EEE-424E-A81E-39841B400DB4}" dt="2024-06-29T17:36:33.813" v="608" actId="1076"/>
          <ac:spMkLst>
            <pc:docMk/>
            <pc:sldMk cId="311037384" sldId="286"/>
            <ac:spMk id="3" creationId="{3F0D35F4-5EBA-71CD-420A-5BE3DBDFE4C7}"/>
          </ac:spMkLst>
        </pc:spChg>
        <pc:picChg chg="add del mod">
          <ac:chgData name="Balaji Punith Kumar Meda" userId="18797cb8472aaad1" providerId="Windows Live" clId="Web-{C93BB571-3EEE-424E-A81E-39841B400DB4}" dt="2024-06-29T17:11:47.572" v="379"/>
          <ac:picMkLst>
            <pc:docMk/>
            <pc:sldMk cId="311037384" sldId="286"/>
            <ac:picMk id="7" creationId="{10010153-0F8D-3460-B359-5F0FFDD1DB4A}"/>
          </ac:picMkLst>
        </pc:picChg>
        <pc:picChg chg="add del mod">
          <ac:chgData name="Balaji Punith Kumar Meda" userId="18797cb8472aaad1" providerId="Windows Live" clId="Web-{C93BB571-3EEE-424E-A81E-39841B400DB4}" dt="2024-06-29T17:10:31.306" v="370"/>
          <ac:picMkLst>
            <pc:docMk/>
            <pc:sldMk cId="311037384" sldId="286"/>
            <ac:picMk id="8" creationId="{690B71CC-76A1-F2E0-56B9-A3140DF27206}"/>
          </ac:picMkLst>
        </pc:picChg>
        <pc:picChg chg="add del mod">
          <ac:chgData name="Balaji Punith Kumar Meda" userId="18797cb8472aaad1" providerId="Windows Live" clId="Web-{C93BB571-3EEE-424E-A81E-39841B400DB4}" dt="2024-06-29T17:12:10.697" v="384"/>
          <ac:picMkLst>
            <pc:docMk/>
            <pc:sldMk cId="311037384" sldId="286"/>
            <ac:picMk id="9" creationId="{164CA78D-6A48-950C-B02C-E3C5A75402B0}"/>
          </ac:picMkLst>
        </pc:picChg>
        <pc:picChg chg="add del mod">
          <ac:chgData name="Balaji Punith Kumar Meda" userId="18797cb8472aaad1" providerId="Windows Live" clId="Web-{C93BB571-3EEE-424E-A81E-39841B400DB4}" dt="2024-06-29T17:22:28.632" v="552"/>
          <ac:picMkLst>
            <pc:docMk/>
            <pc:sldMk cId="311037384" sldId="286"/>
            <ac:picMk id="10" creationId="{1E157FEB-0130-08F6-501B-261544FD3C70}"/>
          </ac:picMkLst>
        </pc:picChg>
        <pc:picChg chg="add mod">
          <ac:chgData name="Balaji Punith Kumar Meda" userId="18797cb8472aaad1" providerId="Windows Live" clId="Web-{C93BB571-3EEE-424E-A81E-39841B400DB4}" dt="2024-06-29T17:12:59.432" v="401" actId="14100"/>
          <ac:picMkLst>
            <pc:docMk/>
            <pc:sldMk cId="311037384" sldId="286"/>
            <ac:picMk id="11" creationId="{B536B2A3-298A-7E39-1A2A-A20BEABC00CD}"/>
          </ac:picMkLst>
        </pc:picChg>
      </pc:sldChg>
      <pc:sldChg chg="modSp new del">
        <pc:chgData name="Balaji Punith Kumar Meda" userId="18797cb8472aaad1" providerId="Windows Live" clId="Web-{C93BB571-3EEE-424E-A81E-39841B400DB4}" dt="2024-06-29T17:15:10.438" v="411"/>
        <pc:sldMkLst>
          <pc:docMk/>
          <pc:sldMk cId="2004289256" sldId="287"/>
        </pc:sldMkLst>
        <pc:spChg chg="mod">
          <ac:chgData name="Balaji Punith Kumar Meda" userId="18797cb8472aaad1" providerId="Windows Live" clId="Web-{C93BB571-3EEE-424E-A81E-39841B400DB4}" dt="2024-06-29T17:15:09.126" v="410" actId="20577"/>
          <ac:spMkLst>
            <pc:docMk/>
            <pc:sldMk cId="2004289256" sldId="287"/>
            <ac:spMk id="2" creationId="{7E8A512C-9BA1-EBCA-0CFA-DDBC5753FA7D}"/>
          </ac:spMkLst>
        </pc:spChg>
      </pc:sldChg>
      <pc:sldChg chg="addSp delSp modSp new mod setBg">
        <pc:chgData name="Balaji Punith Kumar Meda" userId="18797cb8472aaad1" providerId="Windows Live" clId="Web-{C93BB571-3EEE-424E-A81E-39841B400DB4}" dt="2024-06-29T17:37:32.079" v="628" actId="20577"/>
        <pc:sldMkLst>
          <pc:docMk/>
          <pc:sldMk cId="3917162781" sldId="287"/>
        </pc:sldMkLst>
        <pc:spChg chg="mod">
          <ac:chgData name="Balaji Punith Kumar Meda" userId="18797cb8472aaad1" providerId="Windows Live" clId="Web-{C93BB571-3EEE-424E-A81E-39841B400DB4}" dt="2024-06-29T17:37:32.079" v="628" actId="20577"/>
          <ac:spMkLst>
            <pc:docMk/>
            <pc:sldMk cId="3917162781" sldId="287"/>
            <ac:spMk id="2" creationId="{9C9500EA-A9B9-01B1-DB1E-14C49F3655AB}"/>
          </ac:spMkLst>
        </pc:spChg>
        <pc:spChg chg="add del mod">
          <ac:chgData name="Balaji Punith Kumar Meda" userId="18797cb8472aaad1" providerId="Windows Live" clId="Web-{C93BB571-3EEE-424E-A81E-39841B400DB4}" dt="2024-06-29T17:20:09.146" v="528" actId="20577"/>
          <ac:spMkLst>
            <pc:docMk/>
            <pc:sldMk cId="3917162781" sldId="287"/>
            <ac:spMk id="3" creationId="{35BDF3BA-9083-7E0A-8FBB-62ADDCB60E95}"/>
          </ac:spMkLst>
        </pc:spChg>
        <pc:spChg chg="mod">
          <ac:chgData name="Balaji Punith Kumar Meda" userId="18797cb8472aaad1" providerId="Windows Live" clId="Web-{C93BB571-3EEE-424E-A81E-39841B400DB4}" dt="2024-06-29T17:19:08.020" v="511"/>
          <ac:spMkLst>
            <pc:docMk/>
            <pc:sldMk cId="3917162781" sldId="287"/>
            <ac:spMk id="4" creationId="{9A9A8061-65D1-AC76-4920-A8C2C5B88702}"/>
          </ac:spMkLst>
        </pc:spChg>
        <pc:spChg chg="mod">
          <ac:chgData name="Balaji Punith Kumar Meda" userId="18797cb8472aaad1" providerId="Windows Live" clId="Web-{C93BB571-3EEE-424E-A81E-39841B400DB4}" dt="2024-06-29T17:19:08.020" v="511"/>
          <ac:spMkLst>
            <pc:docMk/>
            <pc:sldMk cId="3917162781" sldId="287"/>
            <ac:spMk id="5" creationId="{328D48F0-3C91-62DD-3951-D4792090DC52}"/>
          </ac:spMkLst>
        </pc:spChg>
        <pc:spChg chg="mod">
          <ac:chgData name="Balaji Punith Kumar Meda" userId="18797cb8472aaad1" providerId="Windows Live" clId="Web-{C93BB571-3EEE-424E-A81E-39841B400DB4}" dt="2024-06-29T17:19:08.020" v="511"/>
          <ac:spMkLst>
            <pc:docMk/>
            <pc:sldMk cId="3917162781" sldId="287"/>
            <ac:spMk id="6" creationId="{D18299A9-ED97-5A4E-0200-5FEE71D0B4AC}"/>
          </ac:spMkLst>
        </pc:spChg>
        <pc:spChg chg="add">
          <ac:chgData name="Balaji Punith Kumar Meda" userId="18797cb8472aaad1" providerId="Windows Live" clId="Web-{C93BB571-3EEE-424E-A81E-39841B400DB4}" dt="2024-06-29T17:19:08.020" v="511"/>
          <ac:spMkLst>
            <pc:docMk/>
            <pc:sldMk cId="3917162781" sldId="287"/>
            <ac:spMk id="19" creationId="{04812C46-200A-4DEB-A05E-3ED6C68C2387}"/>
          </ac:spMkLst>
        </pc:spChg>
        <pc:spChg chg="add">
          <ac:chgData name="Balaji Punith Kumar Meda" userId="18797cb8472aaad1" providerId="Windows Live" clId="Web-{C93BB571-3EEE-424E-A81E-39841B400DB4}" dt="2024-06-29T17:19:08.020" v="511"/>
          <ac:spMkLst>
            <pc:docMk/>
            <pc:sldMk cId="3917162781" sldId="287"/>
            <ac:spMk id="21" creationId="{D1EA859B-E555-4109-94F3-6700E046E008}"/>
          </ac:spMkLst>
        </pc:spChg>
        <pc:graphicFrameChg chg="add del mod ord modGraphic">
          <ac:chgData name="Balaji Punith Kumar Meda" userId="18797cb8472aaad1" providerId="Windows Live" clId="Web-{C93BB571-3EEE-424E-A81E-39841B400DB4}" dt="2024-06-29T17:15:47.142" v="441"/>
          <ac:graphicFrameMkLst>
            <pc:docMk/>
            <pc:sldMk cId="3917162781" sldId="287"/>
            <ac:graphicFrameMk id="7" creationId="{5D6A769B-B363-BABF-0325-36092A2084F9}"/>
          </ac:graphicFrameMkLst>
        </pc:graphicFrameChg>
        <pc:picChg chg="add mod ord">
          <ac:chgData name="Balaji Punith Kumar Meda" userId="18797cb8472aaad1" providerId="Windows Live" clId="Web-{C93BB571-3EEE-424E-A81E-39841B400DB4}" dt="2024-06-29T17:19:08.020" v="511"/>
          <ac:picMkLst>
            <pc:docMk/>
            <pc:sldMk cId="3917162781" sldId="287"/>
            <ac:picMk id="14" creationId="{B823FC35-3091-D690-1050-F82A62181613}"/>
          </ac:picMkLst>
        </pc:picChg>
      </pc:sldChg>
      <pc:sldChg chg="modSp new">
        <pc:chgData name="Balaji Punith Kumar Meda" userId="18797cb8472aaad1" providerId="Windows Live" clId="Web-{C93BB571-3EEE-424E-A81E-39841B400DB4}" dt="2024-06-29T17:48:30.260" v="727" actId="14100"/>
        <pc:sldMkLst>
          <pc:docMk/>
          <pc:sldMk cId="305176832" sldId="288"/>
        </pc:sldMkLst>
        <pc:spChg chg="mod">
          <ac:chgData name="Balaji Punith Kumar Meda" userId="18797cb8472aaad1" providerId="Windows Live" clId="Web-{C93BB571-3EEE-424E-A81E-39841B400DB4}" dt="2024-06-29T17:48:30.260" v="727" actId="14100"/>
          <ac:spMkLst>
            <pc:docMk/>
            <pc:sldMk cId="305176832" sldId="288"/>
            <ac:spMk id="2" creationId="{8327CA80-CA1A-4041-D6F1-F2ABF786C7F9}"/>
          </ac:spMkLst>
        </pc:spChg>
        <pc:spChg chg="mod">
          <ac:chgData name="Balaji Punith Kumar Meda" userId="18797cb8472aaad1" providerId="Windows Live" clId="Web-{C93BB571-3EEE-424E-A81E-39841B400DB4}" dt="2024-06-29T17:47:22.913" v="723" actId="20577"/>
          <ac:spMkLst>
            <pc:docMk/>
            <pc:sldMk cId="305176832" sldId="288"/>
            <ac:spMk id="3" creationId="{33A7C5D7-7A03-12B4-58D8-00B92485ACC2}"/>
          </ac:spMkLst>
        </pc:spChg>
      </pc:sldChg>
      <pc:sldChg chg="add replId">
        <pc:chgData name="Balaji Punith Kumar Meda" userId="18797cb8472aaad1" providerId="Windows Live" clId="Web-{C93BB571-3EEE-424E-A81E-39841B400DB4}" dt="2024-06-29T17:48:38.494" v="728"/>
        <pc:sldMkLst>
          <pc:docMk/>
          <pc:sldMk cId="318188543" sldId="289"/>
        </pc:sldMkLst>
      </pc:sldChg>
    </pc:docChg>
  </pc:docChgLst>
  <pc:docChgLst>
    <pc:chgData name="Balaji Punith Kumar Meda" userId="18797cb8472aaad1" providerId="Windows Live" clId="Web-{F40656A8-14BA-4186-B62A-543FF4B755E4}"/>
    <pc:docChg chg="delSld modSld">
      <pc:chgData name="Balaji Punith Kumar Meda" userId="18797cb8472aaad1" providerId="Windows Live" clId="Web-{F40656A8-14BA-4186-B62A-543FF4B755E4}" dt="2024-07-04T16:35:51.016" v="21" actId="14100"/>
      <pc:docMkLst>
        <pc:docMk/>
      </pc:docMkLst>
      <pc:sldChg chg="modSp">
        <pc:chgData name="Balaji Punith Kumar Meda" userId="18797cb8472aaad1" providerId="Windows Live" clId="Web-{F40656A8-14BA-4186-B62A-543FF4B755E4}" dt="2024-07-04T16:35:51.016" v="21" actId="14100"/>
        <pc:sldMkLst>
          <pc:docMk/>
          <pc:sldMk cId="3917162781" sldId="287"/>
        </pc:sldMkLst>
        <pc:spChg chg="mod">
          <ac:chgData name="Balaji Punith Kumar Meda" userId="18797cb8472aaad1" providerId="Windows Live" clId="Web-{F40656A8-14BA-4186-B62A-543FF4B755E4}" dt="2024-07-04T16:35:51.016" v="21" actId="14100"/>
          <ac:spMkLst>
            <pc:docMk/>
            <pc:sldMk cId="3917162781" sldId="287"/>
            <ac:spMk id="3" creationId="{35BDF3BA-9083-7E0A-8FBB-62ADDCB60E95}"/>
          </ac:spMkLst>
        </pc:spChg>
      </pc:sldChg>
      <pc:sldChg chg="del">
        <pc:chgData name="Balaji Punith Kumar Meda" userId="18797cb8472aaad1" providerId="Windows Live" clId="Web-{F40656A8-14BA-4186-B62A-543FF4B755E4}" dt="2024-07-04T16:33:41.344" v="0"/>
        <pc:sldMkLst>
          <pc:docMk/>
          <pc:sldMk cId="4284265277" sldId="302"/>
        </pc:sldMkLst>
      </pc:sldChg>
    </pc:docChg>
  </pc:docChgLst>
  <pc:docChgLst>
    <pc:chgData name="Guest User" providerId="Windows Live" clId="Web-{784C429D-479E-4712-8834-A8BD3F15ADF0}"/>
    <pc:docChg chg="modSld">
      <pc:chgData name="Guest User" userId="" providerId="Windows Live" clId="Web-{784C429D-479E-4712-8834-A8BD3F15ADF0}" dt="2024-06-28T16:15:43.184" v="0" actId="14100"/>
      <pc:docMkLst>
        <pc:docMk/>
      </pc:docMkLst>
      <pc:sldChg chg="modSp">
        <pc:chgData name="Guest User" userId="" providerId="Windows Live" clId="Web-{784C429D-479E-4712-8834-A8BD3F15ADF0}" dt="2024-06-28T16:15:43.184" v="0" actId="14100"/>
        <pc:sldMkLst>
          <pc:docMk/>
          <pc:sldMk cId="1198330948" sldId="277"/>
        </pc:sldMkLst>
        <pc:spChg chg="mod">
          <ac:chgData name="Guest User" userId="" providerId="Windows Live" clId="Web-{784C429D-479E-4712-8834-A8BD3F15ADF0}" dt="2024-06-28T16:15:43.184" v="0" actId="14100"/>
          <ac:spMkLst>
            <pc:docMk/>
            <pc:sldMk cId="1198330948" sldId="277"/>
            <ac:spMk id="2" creationId="{265AE600-9658-251B-0E67-954160E1D89E}"/>
          </ac:spMkLst>
        </pc:spChg>
      </pc:sldChg>
    </pc:docChg>
  </pc:docChgLst>
  <pc:docChgLst>
    <pc:chgData name="Balaji Punith Kumar Meda" userId="18797cb8472aaad1" providerId="Windows Live" clId="Web-{33B2BCA5-370B-492A-9849-DDDEA73CE97D}"/>
    <pc:docChg chg="addSld delSld modSld sldOrd">
      <pc:chgData name="Balaji Punith Kumar Meda" userId="18797cb8472aaad1" providerId="Windows Live" clId="Web-{33B2BCA5-370B-492A-9849-DDDEA73CE97D}" dt="2024-07-04T16:28:38.814" v="1590" actId="20577"/>
      <pc:docMkLst>
        <pc:docMk/>
      </pc:docMkLst>
      <pc:sldChg chg="addSp delSp modSp addAnim">
        <pc:chgData name="Balaji Punith Kumar Meda" userId="18797cb8472aaad1" providerId="Windows Live" clId="Web-{33B2BCA5-370B-492A-9849-DDDEA73CE97D}" dt="2024-07-04T13:30:16.611" v="1147" actId="20577"/>
        <pc:sldMkLst>
          <pc:docMk/>
          <pc:sldMk cId="109857222" sldId="256"/>
        </pc:sldMkLst>
        <pc:spChg chg="add del">
          <ac:chgData name="Balaji Punith Kumar Meda" userId="18797cb8472aaad1" providerId="Windows Live" clId="Web-{33B2BCA5-370B-492A-9849-DDDEA73CE97D}" dt="2024-07-04T13:22:50.069" v="989"/>
          <ac:spMkLst>
            <pc:docMk/>
            <pc:sldMk cId="109857222" sldId="256"/>
            <ac:spMk id="3" creationId="{85CCD6BB-ECC1-EC76-105F-970CBC8C2508}"/>
          </ac:spMkLst>
        </pc:spChg>
        <pc:spChg chg="add mod">
          <ac:chgData name="Balaji Punith Kumar Meda" userId="18797cb8472aaad1" providerId="Windows Live" clId="Web-{33B2BCA5-370B-492A-9849-DDDEA73CE97D}" dt="2024-07-04T13:27:29.607" v="1146" actId="20577"/>
          <ac:spMkLst>
            <pc:docMk/>
            <pc:sldMk cId="109857222" sldId="256"/>
            <ac:spMk id="5" creationId="{4C65F9DC-BF33-6702-E9BF-A1CA26C5281D}"/>
          </ac:spMkLst>
        </pc:spChg>
        <pc:spChg chg="add del">
          <ac:chgData name="Balaji Punith Kumar Meda" userId="18797cb8472aaad1" providerId="Windows Live" clId="Web-{33B2BCA5-370B-492A-9849-DDDEA73CE97D}" dt="2024-07-04T13:25:27.088" v="1104"/>
          <ac:spMkLst>
            <pc:docMk/>
            <pc:sldMk cId="109857222" sldId="256"/>
            <ac:spMk id="6" creationId="{BF894627-9B25-4059-9FA8-5153DE608E2F}"/>
          </ac:spMkLst>
        </pc:spChg>
        <pc:spChg chg="add mod">
          <ac:chgData name="Balaji Punith Kumar Meda" userId="18797cb8472aaad1" providerId="Windows Live" clId="Web-{33B2BCA5-370B-492A-9849-DDDEA73CE97D}" dt="2024-07-04T13:26:51.465" v="1144" actId="14100"/>
          <ac:spMkLst>
            <pc:docMk/>
            <pc:sldMk cId="109857222" sldId="256"/>
            <ac:spMk id="7" creationId="{1220B87D-F751-1144-01F3-B74CCFBD3545}"/>
          </ac:spMkLst>
        </pc:spChg>
        <pc:spChg chg="mod">
          <ac:chgData name="Balaji Punith Kumar Meda" userId="18797cb8472aaad1" providerId="Windows Live" clId="Web-{33B2BCA5-370B-492A-9849-DDDEA73CE97D}" dt="2024-07-04T13:30:16.611" v="1147" actId="20577"/>
          <ac:spMkLst>
            <pc:docMk/>
            <pc:sldMk cId="109857222" sldId="256"/>
            <ac:spMk id="8" creationId="{3C425C1C-1BE8-D09F-1FCA-3A33D481377F}"/>
          </ac:spMkLst>
        </pc:spChg>
      </pc:sldChg>
      <pc:sldChg chg="addSp delSp modSp">
        <pc:chgData name="Balaji Punith Kumar Meda" userId="18797cb8472aaad1" providerId="Windows Live" clId="Web-{33B2BCA5-370B-492A-9849-DDDEA73CE97D}" dt="2024-07-04T12:02:00.077" v="603" actId="20577"/>
        <pc:sldMkLst>
          <pc:docMk/>
          <pc:sldMk cId="3560121545" sldId="258"/>
        </pc:sldMkLst>
        <pc:spChg chg="mod">
          <ac:chgData name="Balaji Punith Kumar Meda" userId="18797cb8472aaad1" providerId="Windows Live" clId="Web-{33B2BCA5-370B-492A-9849-DDDEA73CE97D}" dt="2024-07-04T12:01:42.092" v="599" actId="1076"/>
          <ac:spMkLst>
            <pc:docMk/>
            <pc:sldMk cId="3560121545" sldId="258"/>
            <ac:spMk id="2" creationId="{9B605905-ED3D-6E25-B6E0-FC3735E7C462}"/>
          </ac:spMkLst>
        </pc:spChg>
        <pc:spChg chg="mod">
          <ac:chgData name="Balaji Punith Kumar Meda" userId="18797cb8472aaad1" providerId="Windows Live" clId="Web-{33B2BCA5-370B-492A-9849-DDDEA73CE97D}" dt="2024-07-04T12:02:00.077" v="603" actId="20577"/>
          <ac:spMkLst>
            <pc:docMk/>
            <pc:sldMk cId="3560121545" sldId="258"/>
            <ac:spMk id="3" creationId="{250CFA7C-8528-1001-1548-B4CB0B796DC1}"/>
          </ac:spMkLst>
        </pc:spChg>
        <pc:spChg chg="mod ord">
          <ac:chgData name="Balaji Punith Kumar Meda" userId="18797cb8472aaad1" providerId="Windows Live" clId="Web-{33B2BCA5-370B-492A-9849-DDDEA73CE97D}" dt="2024-07-04T12:01:10.279" v="577"/>
          <ac:spMkLst>
            <pc:docMk/>
            <pc:sldMk cId="3560121545" sldId="258"/>
            <ac:spMk id="5" creationId="{D7416AEE-AAA3-95E3-1660-A5CAC1722101}"/>
          </ac:spMkLst>
        </pc:spChg>
        <pc:spChg chg="mod">
          <ac:chgData name="Balaji Punith Kumar Meda" userId="18797cb8472aaad1" providerId="Windows Live" clId="Web-{33B2BCA5-370B-492A-9849-DDDEA73CE97D}" dt="2024-07-04T12:01:10.279" v="577"/>
          <ac:spMkLst>
            <pc:docMk/>
            <pc:sldMk cId="3560121545" sldId="258"/>
            <ac:spMk id="6" creationId="{5921366D-987F-F1A8-EBA7-57876FEC82A0}"/>
          </ac:spMkLst>
        </pc:spChg>
        <pc:spChg chg="mod">
          <ac:chgData name="Balaji Punith Kumar Meda" userId="18797cb8472aaad1" providerId="Windows Live" clId="Web-{33B2BCA5-370B-492A-9849-DDDEA73CE97D}" dt="2024-07-04T12:01:10.279" v="577"/>
          <ac:spMkLst>
            <pc:docMk/>
            <pc:sldMk cId="3560121545" sldId="258"/>
            <ac:spMk id="7" creationId="{EE83D0B1-F4A6-7D53-3FA2-0423CECFCBF9}"/>
          </ac:spMkLst>
        </pc:spChg>
        <pc:spChg chg="del">
          <ac:chgData name="Balaji Punith Kumar Meda" userId="18797cb8472aaad1" providerId="Windows Live" clId="Web-{33B2BCA5-370B-492A-9849-DDDEA73CE97D}" dt="2024-07-04T12:01:10.279" v="577"/>
          <ac:spMkLst>
            <pc:docMk/>
            <pc:sldMk cId="3560121545" sldId="258"/>
            <ac:spMk id="13" creationId="{B210AC1D-4063-4C6E-9528-FA9C4C0C18E6}"/>
          </ac:spMkLst>
        </pc:spChg>
        <pc:spChg chg="del">
          <ac:chgData name="Balaji Punith Kumar Meda" userId="18797cb8472aaad1" providerId="Windows Live" clId="Web-{33B2BCA5-370B-492A-9849-DDDEA73CE97D}" dt="2024-07-04T12:01:10.279" v="577"/>
          <ac:spMkLst>
            <pc:docMk/>
            <pc:sldMk cId="3560121545" sldId="258"/>
            <ac:spMk id="15" creationId="{02F8C595-E68C-4306-AED8-DC7826A0A506}"/>
          </ac:spMkLst>
        </pc:spChg>
        <pc:spChg chg="add">
          <ac:chgData name="Balaji Punith Kumar Meda" userId="18797cb8472aaad1" providerId="Windows Live" clId="Web-{33B2BCA5-370B-492A-9849-DDDEA73CE97D}" dt="2024-07-04T12:01:10.279" v="577"/>
          <ac:spMkLst>
            <pc:docMk/>
            <pc:sldMk cId="3560121545" sldId="258"/>
            <ac:spMk id="20" creationId="{327D73B4-9F5C-4A64-A179-51B9500CB8B5}"/>
          </ac:spMkLst>
        </pc:spChg>
        <pc:spChg chg="add">
          <ac:chgData name="Balaji Punith Kumar Meda" userId="18797cb8472aaad1" providerId="Windows Live" clId="Web-{33B2BCA5-370B-492A-9849-DDDEA73CE97D}" dt="2024-07-04T12:01:10.279" v="577"/>
          <ac:spMkLst>
            <pc:docMk/>
            <pc:sldMk cId="3560121545" sldId="258"/>
            <ac:spMk id="22" creationId="{C1F06963-6374-4B48-844F-071A9BAAAE02}"/>
          </ac:spMkLst>
        </pc:spChg>
        <pc:spChg chg="add">
          <ac:chgData name="Balaji Punith Kumar Meda" userId="18797cb8472aaad1" providerId="Windows Live" clId="Web-{33B2BCA5-370B-492A-9849-DDDEA73CE97D}" dt="2024-07-04T12:01:10.279" v="577"/>
          <ac:spMkLst>
            <pc:docMk/>
            <pc:sldMk cId="3560121545" sldId="258"/>
            <ac:spMk id="24" creationId="{6CB927A4-E432-4310-9CD5-E89FF5063179}"/>
          </ac:spMkLst>
        </pc:spChg>
        <pc:spChg chg="add">
          <ac:chgData name="Balaji Punith Kumar Meda" userId="18797cb8472aaad1" providerId="Windows Live" clId="Web-{33B2BCA5-370B-492A-9849-DDDEA73CE97D}" dt="2024-07-04T12:01:10.279" v="577"/>
          <ac:spMkLst>
            <pc:docMk/>
            <pc:sldMk cId="3560121545" sldId="258"/>
            <ac:spMk id="26" creationId="{1453BF6C-B012-48B7-B4E8-6D7AC7C27D02}"/>
          </ac:spMkLst>
        </pc:spChg>
        <pc:spChg chg="add">
          <ac:chgData name="Balaji Punith Kumar Meda" userId="18797cb8472aaad1" providerId="Windows Live" clId="Web-{33B2BCA5-370B-492A-9849-DDDEA73CE97D}" dt="2024-07-04T12:01:10.279" v="577"/>
          <ac:spMkLst>
            <pc:docMk/>
            <pc:sldMk cId="3560121545" sldId="258"/>
            <ac:spMk id="28" creationId="{E3020543-B24B-4EC4-8FFC-8DD88EEA91A8}"/>
          </ac:spMkLst>
        </pc:spChg>
        <pc:picChg chg="mod">
          <ac:chgData name="Balaji Punith Kumar Meda" userId="18797cb8472aaad1" providerId="Windows Live" clId="Web-{33B2BCA5-370B-492A-9849-DDDEA73CE97D}" dt="2024-07-04T12:01:10.279" v="577"/>
          <ac:picMkLst>
            <pc:docMk/>
            <pc:sldMk cId="3560121545" sldId="258"/>
            <ac:picMk id="9" creationId="{A133DCBB-A720-5CB5-511E-F7A2EC271AE9}"/>
          </ac:picMkLst>
        </pc:picChg>
        <pc:cxnChg chg="add">
          <ac:chgData name="Balaji Punith Kumar Meda" userId="18797cb8472aaad1" providerId="Windows Live" clId="Web-{33B2BCA5-370B-492A-9849-DDDEA73CE97D}" dt="2024-07-04T12:01:10.279" v="577"/>
          <ac:cxnSpMkLst>
            <pc:docMk/>
            <pc:sldMk cId="3560121545" sldId="258"/>
            <ac:cxnSpMk id="30" creationId="{C49DA8F6-BCC1-4447-B54C-57856834B94B}"/>
          </ac:cxnSpMkLst>
        </pc:cxnChg>
      </pc:sldChg>
      <pc:sldChg chg="del">
        <pc:chgData name="Balaji Punith Kumar Meda" userId="18797cb8472aaad1" providerId="Windows Live" clId="Web-{33B2BCA5-370B-492A-9849-DDDEA73CE97D}" dt="2024-07-04T12:20:11.689" v="646"/>
        <pc:sldMkLst>
          <pc:docMk/>
          <pc:sldMk cId="2736901936" sldId="259"/>
        </pc:sldMkLst>
      </pc:sldChg>
      <pc:sldChg chg="delSp del">
        <pc:chgData name="Balaji Punith Kumar Meda" userId="18797cb8472aaad1" providerId="Windows Live" clId="Web-{33B2BCA5-370B-492A-9849-DDDEA73CE97D}" dt="2024-07-04T12:20:07.814" v="645"/>
        <pc:sldMkLst>
          <pc:docMk/>
          <pc:sldMk cId="2742769866" sldId="260"/>
        </pc:sldMkLst>
        <pc:picChg chg="del">
          <ac:chgData name="Balaji Punith Kumar Meda" userId="18797cb8472aaad1" providerId="Windows Live" clId="Web-{33B2BCA5-370B-492A-9849-DDDEA73CE97D}" dt="2024-07-04T11:58:05.212" v="560"/>
          <ac:picMkLst>
            <pc:docMk/>
            <pc:sldMk cId="2742769866" sldId="260"/>
            <ac:picMk id="8" creationId="{6258D614-CFF5-FCF6-4D7C-E55D64805B78}"/>
          </ac:picMkLst>
        </pc:picChg>
      </pc:sldChg>
      <pc:sldChg chg="del">
        <pc:chgData name="Balaji Punith Kumar Meda" userId="18797cb8472aaad1" providerId="Windows Live" clId="Web-{33B2BCA5-370B-492A-9849-DDDEA73CE97D}" dt="2024-07-04T12:02:19.796" v="604"/>
        <pc:sldMkLst>
          <pc:docMk/>
          <pc:sldMk cId="1571749643" sldId="261"/>
        </pc:sldMkLst>
      </pc:sldChg>
      <pc:sldChg chg="modSp">
        <pc:chgData name="Balaji Punith Kumar Meda" userId="18797cb8472aaad1" providerId="Windows Live" clId="Web-{33B2BCA5-370B-492A-9849-DDDEA73CE97D}" dt="2024-07-04T08:01:46.593" v="15" actId="20577"/>
        <pc:sldMkLst>
          <pc:docMk/>
          <pc:sldMk cId="983418633" sldId="268"/>
        </pc:sldMkLst>
        <pc:spChg chg="mod">
          <ac:chgData name="Balaji Punith Kumar Meda" userId="18797cb8472aaad1" providerId="Windows Live" clId="Web-{33B2BCA5-370B-492A-9849-DDDEA73CE97D}" dt="2024-07-04T08:01:46.593" v="15" actId="20577"/>
          <ac:spMkLst>
            <pc:docMk/>
            <pc:sldMk cId="983418633" sldId="268"/>
            <ac:spMk id="3" creationId="{DAF711EF-3DF3-DFA5-3335-A17F8CDA01BB}"/>
          </ac:spMkLst>
        </pc:spChg>
      </pc:sldChg>
      <pc:sldChg chg="modSp">
        <pc:chgData name="Balaji Punith Kumar Meda" userId="18797cb8472aaad1" providerId="Windows Live" clId="Web-{33B2BCA5-370B-492A-9849-DDDEA73CE97D}" dt="2024-07-04T12:39:23.708" v="741" actId="14100"/>
        <pc:sldMkLst>
          <pc:docMk/>
          <pc:sldMk cId="2150488484" sldId="276"/>
        </pc:sldMkLst>
        <pc:spChg chg="mod">
          <ac:chgData name="Balaji Punith Kumar Meda" userId="18797cb8472aaad1" providerId="Windows Live" clId="Web-{33B2BCA5-370B-492A-9849-DDDEA73CE97D}" dt="2024-07-04T12:39:23.708" v="741" actId="14100"/>
          <ac:spMkLst>
            <pc:docMk/>
            <pc:sldMk cId="2150488484" sldId="276"/>
            <ac:spMk id="9" creationId="{EFCF0E65-5CE1-092D-6F39-2C69586DBA8D}"/>
          </ac:spMkLst>
        </pc:spChg>
        <pc:spChg chg="mod">
          <ac:chgData name="Balaji Punith Kumar Meda" userId="18797cb8472aaad1" providerId="Windows Live" clId="Web-{33B2BCA5-370B-492A-9849-DDDEA73CE97D}" dt="2024-07-04T12:39:06.317" v="739" actId="1076"/>
          <ac:spMkLst>
            <pc:docMk/>
            <pc:sldMk cId="2150488484" sldId="276"/>
            <ac:spMk id="10" creationId="{3D1788A9-FC6A-21B4-B866-CDEAF9EA4D9E}"/>
          </ac:spMkLst>
        </pc:spChg>
        <pc:spChg chg="mod">
          <ac:chgData name="Balaji Punith Kumar Meda" userId="18797cb8472aaad1" providerId="Windows Live" clId="Web-{33B2BCA5-370B-492A-9849-DDDEA73CE97D}" dt="2024-07-04T12:39:16.411" v="740" actId="14100"/>
          <ac:spMkLst>
            <pc:docMk/>
            <pc:sldMk cId="2150488484" sldId="276"/>
            <ac:spMk id="11" creationId="{517B5E76-0FC0-B3C3-35A6-C0949BA9B736}"/>
          </ac:spMkLst>
        </pc:spChg>
        <pc:picChg chg="mod">
          <ac:chgData name="Balaji Punith Kumar Meda" userId="18797cb8472aaad1" providerId="Windows Live" clId="Web-{33B2BCA5-370B-492A-9849-DDDEA73CE97D}" dt="2024-07-04T12:38:48.238" v="733" actId="1076"/>
          <ac:picMkLst>
            <pc:docMk/>
            <pc:sldMk cId="2150488484" sldId="276"/>
            <ac:picMk id="6" creationId="{DC645DEE-F07B-6DC5-841F-ACE6573C97F1}"/>
          </ac:picMkLst>
        </pc:picChg>
        <pc:picChg chg="mod">
          <ac:chgData name="Balaji Punith Kumar Meda" userId="18797cb8472aaad1" providerId="Windows Live" clId="Web-{33B2BCA5-370B-492A-9849-DDDEA73CE97D}" dt="2024-07-04T12:38:52.645" v="735" actId="14100"/>
          <ac:picMkLst>
            <pc:docMk/>
            <pc:sldMk cId="2150488484" sldId="276"/>
            <ac:picMk id="7" creationId="{F41EC4DA-7F58-64E8-4A53-8E7E116613D3}"/>
          </ac:picMkLst>
        </pc:picChg>
        <pc:picChg chg="mod">
          <ac:chgData name="Balaji Punith Kumar Meda" userId="18797cb8472aaad1" providerId="Windows Live" clId="Web-{33B2BCA5-370B-492A-9849-DDDEA73CE97D}" dt="2024-07-04T12:38:58.426" v="737" actId="14100"/>
          <ac:picMkLst>
            <pc:docMk/>
            <pc:sldMk cId="2150488484" sldId="276"/>
            <ac:picMk id="8" creationId="{035E43B0-2205-2D9B-F7E3-060AE4A19E01}"/>
          </ac:picMkLst>
        </pc:picChg>
      </pc:sldChg>
      <pc:sldChg chg="modSp del">
        <pc:chgData name="Balaji Punith Kumar Meda" userId="18797cb8472aaad1" providerId="Windows Live" clId="Web-{33B2BCA5-370B-492A-9849-DDDEA73CE97D}" dt="2024-07-04T16:16:41.396" v="1481"/>
        <pc:sldMkLst>
          <pc:docMk/>
          <pc:sldMk cId="1198330948" sldId="277"/>
        </pc:sldMkLst>
        <pc:spChg chg="mod">
          <ac:chgData name="Balaji Punith Kumar Meda" userId="18797cb8472aaad1" providerId="Windows Live" clId="Web-{33B2BCA5-370B-492A-9849-DDDEA73CE97D}" dt="2024-07-04T16:13:57.141" v="1468" actId="1076"/>
          <ac:spMkLst>
            <pc:docMk/>
            <pc:sldMk cId="1198330948" sldId="277"/>
            <ac:spMk id="2" creationId="{265AE600-9658-251B-0E67-954160E1D89E}"/>
          </ac:spMkLst>
        </pc:spChg>
        <pc:spChg chg="mod">
          <ac:chgData name="Balaji Punith Kumar Meda" userId="18797cb8472aaad1" providerId="Windows Live" clId="Web-{33B2BCA5-370B-492A-9849-DDDEA73CE97D}" dt="2024-07-04T16:15:45.394" v="1479" actId="1076"/>
          <ac:spMkLst>
            <pc:docMk/>
            <pc:sldMk cId="1198330948" sldId="277"/>
            <ac:spMk id="3" creationId="{90B521A4-2469-6D35-B393-43BDA8CF3CB2}"/>
          </ac:spMkLst>
        </pc:spChg>
        <pc:spChg chg="mod">
          <ac:chgData name="Balaji Punith Kumar Meda" userId="18797cb8472aaad1" providerId="Windows Live" clId="Web-{33B2BCA5-370B-492A-9849-DDDEA73CE97D}" dt="2024-07-04T16:15:41.441" v="1478" actId="1076"/>
          <ac:spMkLst>
            <pc:docMk/>
            <pc:sldMk cId="1198330948" sldId="277"/>
            <ac:spMk id="4" creationId="{CEAB0223-4F68-2C46-396C-5BE525C7DC88}"/>
          </ac:spMkLst>
        </pc:spChg>
      </pc:sldChg>
      <pc:sldChg chg="addSp delSp modSp delAnim">
        <pc:chgData name="Balaji Punith Kumar Meda" userId="18797cb8472aaad1" providerId="Windows Live" clId="Web-{33B2BCA5-370B-492A-9849-DDDEA73CE97D}" dt="2024-07-04T11:36:42.446" v="263" actId="1076"/>
        <pc:sldMkLst>
          <pc:docMk/>
          <pc:sldMk cId="2848734766" sldId="280"/>
        </pc:sldMkLst>
        <pc:spChg chg="mod">
          <ac:chgData name="Balaji Punith Kumar Meda" userId="18797cb8472aaad1" providerId="Windows Live" clId="Web-{33B2BCA5-370B-492A-9849-DDDEA73CE97D}" dt="2024-07-04T11:36:42.446" v="263" actId="1076"/>
          <ac:spMkLst>
            <pc:docMk/>
            <pc:sldMk cId="2848734766" sldId="280"/>
            <ac:spMk id="3" creationId="{66AF4F5A-CB5B-3345-39EA-A2D8561509CC}"/>
          </ac:spMkLst>
        </pc:spChg>
        <pc:picChg chg="add del mod">
          <ac:chgData name="Balaji Punith Kumar Meda" userId="18797cb8472aaad1" providerId="Windows Live" clId="Web-{33B2BCA5-370B-492A-9849-DDDEA73CE97D}" dt="2024-07-04T11:36:38.368" v="262"/>
          <ac:picMkLst>
            <pc:docMk/>
            <pc:sldMk cId="2848734766" sldId="280"/>
            <ac:picMk id="4" creationId="{6C03CAF9-0EEE-22E9-A4A3-08A5E4D3C4D1}"/>
          </ac:picMkLst>
        </pc:picChg>
        <pc:picChg chg="del">
          <ac:chgData name="Balaji Punith Kumar Meda" userId="18797cb8472aaad1" providerId="Windows Live" clId="Web-{33B2BCA5-370B-492A-9849-DDDEA73CE97D}" dt="2024-07-04T08:28:27.663" v="23"/>
          <ac:picMkLst>
            <pc:docMk/>
            <pc:sldMk cId="2848734766" sldId="280"/>
            <ac:picMk id="6" creationId="{15314965-45A5-3197-645B-9012D2239DAF}"/>
          </ac:picMkLst>
        </pc:picChg>
      </pc:sldChg>
      <pc:sldChg chg="modSp">
        <pc:chgData name="Balaji Punith Kumar Meda" userId="18797cb8472aaad1" providerId="Windows Live" clId="Web-{33B2BCA5-370B-492A-9849-DDDEA73CE97D}" dt="2024-07-04T15:21:11.162" v="1305" actId="1076"/>
        <pc:sldMkLst>
          <pc:docMk/>
          <pc:sldMk cId="3705770057" sldId="281"/>
        </pc:sldMkLst>
        <pc:spChg chg="mod">
          <ac:chgData name="Balaji Punith Kumar Meda" userId="18797cb8472aaad1" providerId="Windows Live" clId="Web-{33B2BCA5-370B-492A-9849-DDDEA73CE97D}" dt="2024-07-04T13:05:05.058" v="817" actId="14100"/>
          <ac:spMkLst>
            <pc:docMk/>
            <pc:sldMk cId="3705770057" sldId="281"/>
            <ac:spMk id="3" creationId="{921C806E-BF5C-E723-50B3-2E2EB5523E3D}"/>
          </ac:spMkLst>
        </pc:spChg>
        <pc:spChg chg="mod">
          <ac:chgData name="Balaji Punith Kumar Meda" userId="18797cb8472aaad1" providerId="Windows Live" clId="Web-{33B2BCA5-370B-492A-9849-DDDEA73CE97D}" dt="2024-07-04T13:00:01.426" v="800" actId="1076"/>
          <ac:spMkLst>
            <pc:docMk/>
            <pc:sldMk cId="3705770057" sldId="281"/>
            <ac:spMk id="12" creationId="{2BFC440F-5143-DE73-FEF9-1603D4E4A9D9}"/>
          </ac:spMkLst>
        </pc:spChg>
        <pc:spChg chg="mod">
          <ac:chgData name="Balaji Punith Kumar Meda" userId="18797cb8472aaad1" providerId="Windows Live" clId="Web-{33B2BCA5-370B-492A-9849-DDDEA73CE97D}" dt="2024-07-04T15:21:11.162" v="1305" actId="1076"/>
          <ac:spMkLst>
            <pc:docMk/>
            <pc:sldMk cId="3705770057" sldId="281"/>
            <ac:spMk id="15" creationId="{60EBAFA8-423B-B5AD-4F7D-B3A2A1752752}"/>
          </ac:spMkLst>
        </pc:spChg>
        <pc:graphicFrameChg chg="mod modGraphic">
          <ac:chgData name="Balaji Punith Kumar Meda" userId="18797cb8472aaad1" providerId="Windows Live" clId="Web-{33B2BCA5-370B-492A-9849-DDDEA73CE97D}" dt="2024-07-04T15:21:07.365" v="1304" actId="1076"/>
          <ac:graphicFrameMkLst>
            <pc:docMk/>
            <pc:sldMk cId="3705770057" sldId="281"/>
            <ac:graphicFrameMk id="8" creationId="{A8E895D8-4C24-54C2-62EC-1C4609B2D6A8}"/>
          </ac:graphicFrameMkLst>
        </pc:graphicFrameChg>
        <pc:picChg chg="mod">
          <ac:chgData name="Balaji Punith Kumar Meda" userId="18797cb8472aaad1" providerId="Windows Live" clId="Web-{33B2BCA5-370B-492A-9849-DDDEA73CE97D}" dt="2024-07-04T13:05:14.683" v="819" actId="1076"/>
          <ac:picMkLst>
            <pc:docMk/>
            <pc:sldMk cId="3705770057" sldId="281"/>
            <ac:picMk id="14" creationId="{2B4F2A48-2C58-C094-15AE-C36D9885A920}"/>
          </ac:picMkLst>
        </pc:picChg>
      </pc:sldChg>
      <pc:sldChg chg="addSp delSp modSp add del">
        <pc:chgData name="Balaji Punith Kumar Meda" userId="18797cb8472aaad1" providerId="Windows Live" clId="Web-{33B2BCA5-370B-492A-9849-DDDEA73CE97D}" dt="2024-07-04T13:10:40.332" v="844" actId="20577"/>
        <pc:sldMkLst>
          <pc:docMk/>
          <pc:sldMk cId="4053091255" sldId="282"/>
        </pc:sldMkLst>
        <pc:spChg chg="mod">
          <ac:chgData name="Balaji Punith Kumar Meda" userId="18797cb8472aaad1" providerId="Windows Live" clId="Web-{33B2BCA5-370B-492A-9849-DDDEA73CE97D}" dt="2024-07-04T11:29:31.764" v="100" actId="1076"/>
          <ac:spMkLst>
            <pc:docMk/>
            <pc:sldMk cId="4053091255" sldId="282"/>
            <ac:spMk id="2" creationId="{A69B9114-DE3B-1FE1-FB79-2FB019F2E45E}"/>
          </ac:spMkLst>
        </pc:spChg>
        <pc:spChg chg="del">
          <ac:chgData name="Balaji Punith Kumar Meda" userId="18797cb8472aaad1" providerId="Windows Live" clId="Web-{33B2BCA5-370B-492A-9849-DDDEA73CE97D}" dt="2024-07-04T08:26:58.036" v="16"/>
          <ac:spMkLst>
            <pc:docMk/>
            <pc:sldMk cId="4053091255" sldId="282"/>
            <ac:spMk id="3" creationId="{FF6105C4-D724-A8D9-F3E1-8278635244E7}"/>
          </ac:spMkLst>
        </pc:spChg>
        <pc:spChg chg="add del mod">
          <ac:chgData name="Balaji Punith Kumar Meda" userId="18797cb8472aaad1" providerId="Windows Live" clId="Web-{33B2BCA5-370B-492A-9849-DDDEA73CE97D}" dt="2024-07-04T11:22:38.206" v="34"/>
          <ac:spMkLst>
            <pc:docMk/>
            <pc:sldMk cId="4053091255" sldId="282"/>
            <ac:spMk id="9" creationId="{02C7671A-6ADA-09A2-3790-9C9388C61FFD}"/>
          </ac:spMkLst>
        </pc:spChg>
        <pc:spChg chg="add mod">
          <ac:chgData name="Balaji Punith Kumar Meda" userId="18797cb8472aaad1" providerId="Windows Live" clId="Web-{33B2BCA5-370B-492A-9849-DDDEA73CE97D}" dt="2024-07-04T13:10:40.332" v="844" actId="20577"/>
          <ac:spMkLst>
            <pc:docMk/>
            <pc:sldMk cId="4053091255" sldId="282"/>
            <ac:spMk id="13" creationId="{29F48BD7-73AC-3B2F-DE62-EA5382D46F41}"/>
          </ac:spMkLst>
        </pc:spChg>
        <pc:picChg chg="add mod ord">
          <ac:chgData name="Balaji Punith Kumar Meda" userId="18797cb8472aaad1" providerId="Windows Live" clId="Web-{33B2BCA5-370B-492A-9849-DDDEA73CE97D}" dt="2024-07-04T11:34:00.661" v="171"/>
          <ac:picMkLst>
            <pc:docMk/>
            <pc:sldMk cId="4053091255" sldId="282"/>
            <ac:picMk id="3" creationId="{2E1D7973-30AC-2D01-94F0-375C3A6B58C2}"/>
          </ac:picMkLst>
        </pc:picChg>
        <pc:picChg chg="add del mod ord">
          <ac:chgData name="Balaji Punith Kumar Meda" userId="18797cb8472aaad1" providerId="Windows Live" clId="Web-{33B2BCA5-370B-492A-9849-DDDEA73CE97D}" dt="2024-07-04T11:21:16.407" v="27"/>
          <ac:picMkLst>
            <pc:docMk/>
            <pc:sldMk cId="4053091255" sldId="282"/>
            <ac:picMk id="7" creationId="{5C9908AE-C20C-E193-514E-395E2CF10C36}"/>
          </ac:picMkLst>
        </pc:picChg>
        <pc:picChg chg="add mod">
          <ac:chgData name="Balaji Punith Kumar Meda" userId="18797cb8472aaad1" providerId="Windows Live" clId="Web-{33B2BCA5-370B-492A-9849-DDDEA73CE97D}" dt="2024-07-04T11:29:25.748" v="98" actId="1076"/>
          <ac:picMkLst>
            <pc:docMk/>
            <pc:sldMk cId="4053091255" sldId="282"/>
            <ac:picMk id="7" creationId="{832FD71A-FAF3-F399-5407-171BE4701D0E}"/>
          </ac:picMkLst>
        </pc:picChg>
        <pc:picChg chg="add del mod">
          <ac:chgData name="Balaji Punith Kumar Meda" userId="18797cb8472aaad1" providerId="Windows Live" clId="Web-{33B2BCA5-370B-492A-9849-DDDEA73CE97D}" dt="2024-07-04T11:21:23.908" v="28"/>
          <ac:picMkLst>
            <pc:docMk/>
            <pc:sldMk cId="4053091255" sldId="282"/>
            <ac:picMk id="8" creationId="{1BD4B4BB-2647-C40C-40C4-5B03FD7BBD61}"/>
          </ac:picMkLst>
        </pc:picChg>
        <pc:picChg chg="add mod">
          <ac:chgData name="Balaji Punith Kumar Meda" userId="18797cb8472aaad1" providerId="Windows Live" clId="Web-{33B2BCA5-370B-492A-9849-DDDEA73CE97D}" dt="2024-07-04T11:29:27.873" v="99" actId="1076"/>
          <ac:picMkLst>
            <pc:docMk/>
            <pc:sldMk cId="4053091255" sldId="282"/>
            <ac:picMk id="8" creationId="{1D6045FD-FA5C-D911-36DB-5BC426B3BF17}"/>
          </ac:picMkLst>
        </pc:picChg>
        <pc:picChg chg="add mod">
          <ac:chgData name="Balaji Punith Kumar Meda" userId="18797cb8472aaad1" providerId="Windows Live" clId="Web-{33B2BCA5-370B-492A-9849-DDDEA73CE97D}" dt="2024-07-04T11:35:23.835" v="228" actId="1076"/>
          <ac:picMkLst>
            <pc:docMk/>
            <pc:sldMk cId="4053091255" sldId="282"/>
            <ac:picMk id="10" creationId="{770DA3F1-4621-25C4-4EAC-4D23BA507915}"/>
          </ac:picMkLst>
        </pc:picChg>
        <pc:picChg chg="add mod">
          <ac:chgData name="Balaji Punith Kumar Meda" userId="18797cb8472aaad1" providerId="Windows Live" clId="Web-{33B2BCA5-370B-492A-9849-DDDEA73CE97D}" dt="2024-07-04T11:35:26.507" v="229" actId="1076"/>
          <ac:picMkLst>
            <pc:docMk/>
            <pc:sldMk cId="4053091255" sldId="282"/>
            <ac:picMk id="11" creationId="{BB68580E-C25F-47D4-1C9B-6BE8100DE650}"/>
          </ac:picMkLst>
        </pc:picChg>
        <pc:picChg chg="add mod">
          <ac:chgData name="Balaji Punith Kumar Meda" userId="18797cb8472aaad1" providerId="Windows Live" clId="Web-{33B2BCA5-370B-492A-9849-DDDEA73CE97D}" dt="2024-07-04T11:35:28.897" v="230" actId="1076"/>
          <ac:picMkLst>
            <pc:docMk/>
            <pc:sldMk cId="4053091255" sldId="282"/>
            <ac:picMk id="12" creationId="{737963FC-37B5-A326-B3BD-896C1FB17F84}"/>
          </ac:picMkLst>
        </pc:picChg>
      </pc:sldChg>
      <pc:sldChg chg="addSp delSp modSp delAnim">
        <pc:chgData name="Balaji Punith Kumar Meda" userId="18797cb8472aaad1" providerId="Windows Live" clId="Web-{33B2BCA5-370B-492A-9849-DDDEA73CE97D}" dt="2024-07-04T16:03:14.902" v="1389"/>
        <pc:sldMkLst>
          <pc:docMk/>
          <pc:sldMk cId="3555124357" sldId="283"/>
        </pc:sldMkLst>
        <pc:spChg chg="add mod">
          <ac:chgData name="Balaji Punith Kumar Meda" userId="18797cb8472aaad1" providerId="Windows Live" clId="Web-{33B2BCA5-370B-492A-9849-DDDEA73CE97D}" dt="2024-07-04T13:10:30.222" v="842" actId="20577"/>
          <ac:spMkLst>
            <pc:docMk/>
            <pc:sldMk cId="3555124357" sldId="283"/>
            <ac:spMk id="3" creationId="{996784BD-C497-14D7-0C1C-434CA1275E58}"/>
          </ac:spMkLst>
        </pc:spChg>
        <pc:spChg chg="add del mod">
          <ac:chgData name="Balaji Punith Kumar Meda" userId="18797cb8472aaad1" providerId="Windows Live" clId="Web-{33B2BCA5-370B-492A-9849-DDDEA73CE97D}" dt="2024-07-04T16:03:14.902" v="1389"/>
          <ac:spMkLst>
            <pc:docMk/>
            <pc:sldMk cId="3555124357" sldId="283"/>
            <ac:spMk id="10" creationId="{1211D29E-7BF2-2C71-BFF3-1D0B32BBBB47}"/>
          </ac:spMkLst>
        </pc:spChg>
        <pc:picChg chg="mod">
          <ac:chgData name="Balaji Punith Kumar Meda" userId="18797cb8472aaad1" providerId="Windows Live" clId="Web-{33B2BCA5-370B-492A-9849-DDDEA73CE97D}" dt="2024-07-04T11:39:27.263" v="268" actId="1076"/>
          <ac:picMkLst>
            <pc:docMk/>
            <pc:sldMk cId="3555124357" sldId="283"/>
            <ac:picMk id="7" creationId="{14B02B5F-FA3B-E376-6700-D770B5411320}"/>
          </ac:picMkLst>
        </pc:picChg>
        <pc:picChg chg="mod">
          <ac:chgData name="Balaji Punith Kumar Meda" userId="18797cb8472aaad1" providerId="Windows Live" clId="Web-{33B2BCA5-370B-492A-9849-DDDEA73CE97D}" dt="2024-07-04T11:39:28.935" v="269" actId="1076"/>
          <ac:picMkLst>
            <pc:docMk/>
            <pc:sldMk cId="3555124357" sldId="283"/>
            <ac:picMk id="8" creationId="{FEA7808C-9F2D-A973-76C6-068E66FFAD7F}"/>
          </ac:picMkLst>
        </pc:picChg>
        <pc:picChg chg="mod">
          <ac:chgData name="Balaji Punith Kumar Meda" userId="18797cb8472aaad1" providerId="Windows Live" clId="Web-{33B2BCA5-370B-492A-9849-DDDEA73CE97D}" dt="2024-07-04T11:39:32.138" v="270" actId="1076"/>
          <ac:picMkLst>
            <pc:docMk/>
            <pc:sldMk cId="3555124357" sldId="283"/>
            <ac:picMk id="9" creationId="{137ABC0C-40E1-8A1D-8B33-3757FCACC519}"/>
          </ac:picMkLst>
        </pc:picChg>
        <pc:picChg chg="del">
          <ac:chgData name="Balaji Punith Kumar Meda" userId="18797cb8472aaad1" providerId="Windows Live" clId="Web-{33B2BCA5-370B-492A-9849-DDDEA73CE97D}" dt="2024-07-04T11:37:03.900" v="265"/>
          <ac:picMkLst>
            <pc:docMk/>
            <pc:sldMk cId="3555124357" sldId="283"/>
            <ac:picMk id="11" creationId="{19E9055D-366B-78A1-6510-E6B6E7113A32}"/>
          </ac:picMkLst>
        </pc:picChg>
        <pc:picChg chg="del">
          <ac:chgData name="Balaji Punith Kumar Meda" userId="18797cb8472aaad1" providerId="Windows Live" clId="Web-{33B2BCA5-370B-492A-9849-DDDEA73CE97D}" dt="2024-07-04T11:37:01.040" v="264"/>
          <ac:picMkLst>
            <pc:docMk/>
            <pc:sldMk cId="3555124357" sldId="283"/>
            <ac:picMk id="14" creationId="{E27C5802-2357-C2EC-837F-C89E80E32DD9}"/>
          </ac:picMkLst>
        </pc:picChg>
        <pc:picChg chg="del">
          <ac:chgData name="Balaji Punith Kumar Meda" userId="18797cb8472aaad1" providerId="Windows Live" clId="Web-{33B2BCA5-370B-492A-9849-DDDEA73CE97D}" dt="2024-07-04T11:37:06.759" v="266"/>
          <ac:picMkLst>
            <pc:docMk/>
            <pc:sldMk cId="3555124357" sldId="283"/>
            <ac:picMk id="15" creationId="{241447C1-F1C0-D9D6-C955-717C1F394768}"/>
          </ac:picMkLst>
        </pc:picChg>
      </pc:sldChg>
      <pc:sldChg chg="modSp">
        <pc:chgData name="Balaji Punith Kumar Meda" userId="18797cb8472aaad1" providerId="Windows Live" clId="Web-{33B2BCA5-370B-492A-9849-DDDEA73CE97D}" dt="2024-07-04T16:05:10.327" v="1410" actId="14100"/>
        <pc:sldMkLst>
          <pc:docMk/>
          <pc:sldMk cId="2994205020" sldId="285"/>
        </pc:sldMkLst>
        <pc:spChg chg="mod">
          <ac:chgData name="Balaji Punith Kumar Meda" userId="18797cb8472aaad1" providerId="Windows Live" clId="Web-{33B2BCA5-370B-492A-9849-DDDEA73CE97D}" dt="2024-07-04T16:05:02.139" v="1409" actId="1076"/>
          <ac:spMkLst>
            <pc:docMk/>
            <pc:sldMk cId="2994205020" sldId="285"/>
            <ac:spMk id="2" creationId="{F95DD638-31F7-4198-332C-D0420F40843D}"/>
          </ac:spMkLst>
        </pc:spChg>
        <pc:spChg chg="mod">
          <ac:chgData name="Balaji Punith Kumar Meda" userId="18797cb8472aaad1" providerId="Windows Live" clId="Web-{33B2BCA5-370B-492A-9849-DDDEA73CE97D}" dt="2024-07-04T16:05:10.327" v="1410" actId="14100"/>
          <ac:spMkLst>
            <pc:docMk/>
            <pc:sldMk cId="2994205020" sldId="285"/>
            <ac:spMk id="3" creationId="{CB58B548-8A67-1076-3829-17958A3CB3F8}"/>
          </ac:spMkLst>
        </pc:spChg>
        <pc:picChg chg="mod">
          <ac:chgData name="Balaji Punith Kumar Meda" userId="18797cb8472aaad1" providerId="Windows Live" clId="Web-{33B2BCA5-370B-492A-9849-DDDEA73CE97D}" dt="2024-07-04T16:04:27.873" v="1403" actId="14100"/>
          <ac:picMkLst>
            <pc:docMk/>
            <pc:sldMk cId="2994205020" sldId="285"/>
            <ac:picMk id="7" creationId="{3BCC596A-F67B-B7D3-FE4F-0198B08BBAC9}"/>
          </ac:picMkLst>
        </pc:picChg>
      </pc:sldChg>
      <pc:sldChg chg="modSp">
        <pc:chgData name="Balaji Punith Kumar Meda" userId="18797cb8472aaad1" providerId="Windows Live" clId="Web-{33B2BCA5-370B-492A-9849-DDDEA73CE97D}" dt="2024-07-04T16:22:12.392" v="1543" actId="20577"/>
        <pc:sldMkLst>
          <pc:docMk/>
          <pc:sldMk cId="3917162781" sldId="287"/>
        </pc:sldMkLst>
        <pc:spChg chg="mod">
          <ac:chgData name="Balaji Punith Kumar Meda" userId="18797cb8472aaad1" providerId="Windows Live" clId="Web-{33B2BCA5-370B-492A-9849-DDDEA73CE97D}" dt="2024-07-04T16:22:12.392" v="1543" actId="20577"/>
          <ac:spMkLst>
            <pc:docMk/>
            <pc:sldMk cId="3917162781" sldId="287"/>
            <ac:spMk id="3" creationId="{35BDF3BA-9083-7E0A-8FBB-62ADDCB60E95}"/>
          </ac:spMkLst>
        </pc:spChg>
      </pc:sldChg>
      <pc:sldChg chg="modSp del">
        <pc:chgData name="Balaji Punith Kumar Meda" userId="18797cb8472aaad1" providerId="Windows Live" clId="Web-{33B2BCA5-370B-492A-9849-DDDEA73CE97D}" dt="2024-07-04T12:21:02.456" v="650"/>
        <pc:sldMkLst>
          <pc:docMk/>
          <pc:sldMk cId="318188543" sldId="289"/>
        </pc:sldMkLst>
        <pc:spChg chg="mod">
          <ac:chgData name="Balaji Punith Kumar Meda" userId="18797cb8472aaad1" providerId="Windows Live" clId="Web-{33B2BCA5-370B-492A-9849-DDDEA73CE97D}" dt="2024-07-04T12:20:57.659" v="649" actId="20577"/>
          <ac:spMkLst>
            <pc:docMk/>
            <pc:sldMk cId="318188543" sldId="289"/>
            <ac:spMk id="3" creationId="{33A7C5D7-7A03-12B4-58D8-00B92485ACC2}"/>
          </ac:spMkLst>
        </pc:spChg>
      </pc:sldChg>
      <pc:sldChg chg="addSp modSp addAnim">
        <pc:chgData name="Balaji Punith Kumar Meda" userId="18797cb8472aaad1" providerId="Windows Live" clId="Web-{33B2BCA5-370B-492A-9849-DDDEA73CE97D}" dt="2024-07-04T13:06:59.858" v="838" actId="20577"/>
        <pc:sldMkLst>
          <pc:docMk/>
          <pc:sldMk cId="1913840641" sldId="292"/>
        </pc:sldMkLst>
        <pc:spChg chg="mod">
          <ac:chgData name="Balaji Punith Kumar Meda" userId="18797cb8472aaad1" providerId="Windows Live" clId="Web-{33B2BCA5-370B-492A-9849-DDDEA73CE97D}" dt="2024-07-04T11:50:51.233" v="517" actId="14100"/>
          <ac:spMkLst>
            <pc:docMk/>
            <pc:sldMk cId="1913840641" sldId="292"/>
            <ac:spMk id="3" creationId="{650089C5-57A2-4C4E-31A1-3E35274EA41C}"/>
          </ac:spMkLst>
        </pc:spChg>
        <pc:spChg chg="mod">
          <ac:chgData name="Balaji Punith Kumar Meda" userId="18797cb8472aaad1" providerId="Windows Live" clId="Web-{33B2BCA5-370B-492A-9849-DDDEA73CE97D}" dt="2024-07-04T11:51:00.202" v="518" actId="1076"/>
          <ac:spMkLst>
            <pc:docMk/>
            <pc:sldMk cId="1913840641" sldId="292"/>
            <ac:spMk id="22" creationId="{136B2F6E-019D-7B6C-FC94-52806D995B8D}"/>
          </ac:spMkLst>
        </pc:spChg>
        <pc:spChg chg="add mod">
          <ac:chgData name="Balaji Punith Kumar Meda" userId="18797cb8472aaad1" providerId="Windows Live" clId="Web-{33B2BCA5-370B-492A-9849-DDDEA73CE97D}" dt="2024-07-04T13:06:59.858" v="838" actId="20577"/>
          <ac:spMkLst>
            <pc:docMk/>
            <pc:sldMk cId="1913840641" sldId="292"/>
            <ac:spMk id="26" creationId="{BBCDC8C7-D7D9-983C-4A1F-DD9DB455790E}"/>
          </ac:spMkLst>
        </pc:spChg>
        <pc:picChg chg="mod">
          <ac:chgData name="Balaji Punith Kumar Meda" userId="18797cb8472aaad1" providerId="Windows Live" clId="Web-{33B2BCA5-370B-492A-9849-DDDEA73CE97D}" dt="2024-07-04T11:51:06.264" v="519" actId="1076"/>
          <ac:picMkLst>
            <pc:docMk/>
            <pc:sldMk cId="1913840641" sldId="292"/>
            <ac:picMk id="7" creationId="{B4517476-3C35-6C34-52F6-06E688B84E59}"/>
          </ac:picMkLst>
        </pc:picChg>
        <pc:picChg chg="mod">
          <ac:chgData name="Balaji Punith Kumar Meda" userId="18797cb8472aaad1" providerId="Windows Live" clId="Web-{33B2BCA5-370B-492A-9849-DDDEA73CE97D}" dt="2024-07-04T11:51:07.733" v="520" actId="1076"/>
          <ac:picMkLst>
            <pc:docMk/>
            <pc:sldMk cId="1913840641" sldId="292"/>
            <ac:picMk id="8" creationId="{16F6C3E1-C116-ADA5-42EA-1E8563EA98A4}"/>
          </ac:picMkLst>
        </pc:picChg>
      </pc:sldChg>
      <pc:sldChg chg="addSp delSp modSp addAnim delAnim modAnim">
        <pc:chgData name="Balaji Punith Kumar Meda" userId="18797cb8472aaad1" providerId="Windows Live" clId="Web-{33B2BCA5-370B-492A-9849-DDDEA73CE97D}" dt="2024-07-04T13:20:38.034" v="933" actId="1076"/>
        <pc:sldMkLst>
          <pc:docMk/>
          <pc:sldMk cId="1334902364" sldId="293"/>
        </pc:sldMkLst>
        <pc:spChg chg="mod">
          <ac:chgData name="Balaji Punith Kumar Meda" userId="18797cb8472aaad1" providerId="Windows Live" clId="Web-{33B2BCA5-370B-492A-9849-DDDEA73CE97D}" dt="2024-07-04T13:20:38.034" v="933" actId="1076"/>
          <ac:spMkLst>
            <pc:docMk/>
            <pc:sldMk cId="1334902364" sldId="293"/>
            <ac:spMk id="2" creationId="{C75F0766-0446-3A63-E955-64A91A7A2287}"/>
          </ac:spMkLst>
        </pc:spChg>
        <pc:spChg chg="mod">
          <ac:chgData name="Balaji Punith Kumar Meda" userId="18797cb8472aaad1" providerId="Windows Live" clId="Web-{33B2BCA5-370B-492A-9849-DDDEA73CE97D}" dt="2024-07-04T13:20:34.644" v="932" actId="1076"/>
          <ac:spMkLst>
            <pc:docMk/>
            <pc:sldMk cId="1334902364" sldId="293"/>
            <ac:spMk id="3" creationId="{650089C5-57A2-4C4E-31A1-3E35274EA41C}"/>
          </ac:spMkLst>
        </pc:spChg>
        <pc:spChg chg="add del mod">
          <ac:chgData name="Balaji Punith Kumar Meda" userId="18797cb8472aaad1" providerId="Windows Live" clId="Web-{33B2BCA5-370B-492A-9849-DDDEA73CE97D}" dt="2024-07-04T11:48:29.464" v="498"/>
          <ac:spMkLst>
            <pc:docMk/>
            <pc:sldMk cId="1334902364" sldId="293"/>
            <ac:spMk id="9" creationId="{45D61CE4-88C9-A0E1-76B1-7093200618B6}"/>
          </ac:spMkLst>
        </pc:spChg>
        <pc:spChg chg="add del mod">
          <ac:chgData name="Balaji Punith Kumar Meda" userId="18797cb8472aaad1" providerId="Windows Live" clId="Web-{33B2BCA5-370B-492A-9849-DDDEA73CE97D}" dt="2024-07-04T11:48:22.104" v="495"/>
          <ac:spMkLst>
            <pc:docMk/>
            <pc:sldMk cId="1334902364" sldId="293"/>
            <ac:spMk id="10" creationId="{5810B6C5-E3BD-C24D-0397-88C45921AAA6}"/>
          </ac:spMkLst>
        </pc:spChg>
        <pc:spChg chg="add del">
          <ac:chgData name="Balaji Punith Kumar Meda" userId="18797cb8472aaad1" providerId="Windows Live" clId="Web-{33B2BCA5-370B-492A-9849-DDDEA73CE97D}" dt="2024-07-04T11:48:14.073" v="492"/>
          <ac:spMkLst>
            <pc:docMk/>
            <pc:sldMk cId="1334902364" sldId="293"/>
            <ac:spMk id="11" creationId="{45D61CE4-88C9-A0E1-76B1-7093200618B6}"/>
          </ac:spMkLst>
        </pc:spChg>
        <pc:spChg chg="add del">
          <ac:chgData name="Balaji Punith Kumar Meda" userId="18797cb8472aaad1" providerId="Windows Live" clId="Web-{33B2BCA5-370B-492A-9849-DDDEA73CE97D}" dt="2024-07-04T11:49:40.700" v="512"/>
          <ac:spMkLst>
            <pc:docMk/>
            <pc:sldMk cId="1334902364" sldId="293"/>
            <ac:spMk id="12" creationId="{451216A9-C3D7-FE4B-6D5D-DE8C616CDA86}"/>
          </ac:spMkLst>
        </pc:spChg>
        <pc:spChg chg="mod">
          <ac:chgData name="Balaji Punith Kumar Meda" userId="18797cb8472aaad1" providerId="Windows Live" clId="Web-{33B2BCA5-370B-492A-9849-DDDEA73CE97D}" dt="2024-07-04T13:19:21.892" v="919" actId="1076"/>
          <ac:spMkLst>
            <pc:docMk/>
            <pc:sldMk cId="1334902364" sldId="293"/>
            <ac:spMk id="13" creationId="{381B00C2-06C0-3F6C-3847-F0BBB19DC52F}"/>
          </ac:spMkLst>
        </pc:spChg>
        <pc:spChg chg="mod">
          <ac:chgData name="Balaji Punith Kumar Meda" userId="18797cb8472aaad1" providerId="Windows Live" clId="Web-{33B2BCA5-370B-492A-9849-DDDEA73CE97D}" dt="2024-07-04T13:19:18.751" v="918" actId="1076"/>
          <ac:spMkLst>
            <pc:docMk/>
            <pc:sldMk cId="1334902364" sldId="293"/>
            <ac:spMk id="14" creationId="{99203932-0AFF-768E-5E40-91DFEBCE1C3E}"/>
          </ac:spMkLst>
        </pc:spChg>
        <pc:spChg chg="mod">
          <ac:chgData name="Balaji Punith Kumar Meda" userId="18797cb8472aaad1" providerId="Windows Live" clId="Web-{33B2BCA5-370B-492A-9849-DDDEA73CE97D}" dt="2024-07-04T13:19:25.532" v="920" actId="1076"/>
          <ac:spMkLst>
            <pc:docMk/>
            <pc:sldMk cId="1334902364" sldId="293"/>
            <ac:spMk id="15" creationId="{A9DD3D57-70C5-8910-13F3-2E74A3042A3E}"/>
          </ac:spMkLst>
        </pc:spChg>
        <pc:spChg chg="add del mod">
          <ac:chgData name="Balaji Punith Kumar Meda" userId="18797cb8472aaad1" providerId="Windows Live" clId="Web-{33B2BCA5-370B-492A-9849-DDDEA73CE97D}" dt="2024-07-04T13:15:06.510" v="875"/>
          <ac:spMkLst>
            <pc:docMk/>
            <pc:sldMk cId="1334902364" sldId="293"/>
            <ac:spMk id="18" creationId="{4F840C34-408E-58CA-B339-DF7D8D39A9C9}"/>
          </ac:spMkLst>
        </pc:spChg>
        <pc:spChg chg="add del mod">
          <ac:chgData name="Balaji Punith Kumar Meda" userId="18797cb8472aaad1" providerId="Windows Live" clId="Web-{33B2BCA5-370B-492A-9849-DDDEA73CE97D}" dt="2024-07-04T13:19:59.018" v="927" actId="1076"/>
          <ac:spMkLst>
            <pc:docMk/>
            <pc:sldMk cId="1334902364" sldId="293"/>
            <ac:spMk id="19" creationId="{3EF3DF84-2517-EF29-3E63-EC90F6928780}"/>
          </ac:spMkLst>
        </pc:spChg>
        <pc:picChg chg="add del">
          <ac:chgData name="Balaji Punith Kumar Meda" userId="18797cb8472aaad1" providerId="Windows Live" clId="Web-{33B2BCA5-370B-492A-9849-DDDEA73CE97D}" dt="2024-07-04T11:49:21.934" v="509"/>
          <ac:picMkLst>
            <pc:docMk/>
            <pc:sldMk cId="1334902364" sldId="293"/>
            <ac:picMk id="7" creationId="{B4517476-3C35-6C34-52F6-06E688B84E59}"/>
          </ac:picMkLst>
        </pc:picChg>
        <pc:picChg chg="add del">
          <ac:chgData name="Balaji Punith Kumar Meda" userId="18797cb8472aaad1" providerId="Windows Live" clId="Web-{33B2BCA5-370B-492A-9849-DDDEA73CE97D}" dt="2024-07-04T13:15:12.120" v="877"/>
          <ac:picMkLst>
            <pc:docMk/>
            <pc:sldMk cId="1334902364" sldId="293"/>
            <ac:picMk id="8" creationId="{16F6C3E1-C116-ADA5-42EA-1E8563EA98A4}"/>
          </ac:picMkLst>
        </pc:picChg>
        <pc:picChg chg="add del mod">
          <ac:chgData name="Balaji Punith Kumar Meda" userId="18797cb8472aaad1" providerId="Windows Live" clId="Web-{33B2BCA5-370B-492A-9849-DDDEA73CE97D}" dt="2024-07-04T13:15:09.432" v="876"/>
          <ac:picMkLst>
            <pc:docMk/>
            <pc:sldMk cId="1334902364" sldId="293"/>
            <ac:picMk id="17" creationId="{C919BD34-0CBB-F984-AF23-1378743531AD}"/>
          </ac:picMkLst>
        </pc:picChg>
        <pc:picChg chg="add del mod">
          <ac:chgData name="Balaji Punith Kumar Meda" userId="18797cb8472aaad1" providerId="Windows Live" clId="Web-{33B2BCA5-370B-492A-9849-DDDEA73CE97D}" dt="2024-07-04T13:13:44.055" v="863"/>
          <ac:picMkLst>
            <pc:docMk/>
            <pc:sldMk cId="1334902364" sldId="293"/>
            <ac:picMk id="20" creationId="{2E69907D-DEA1-B7A1-4AD0-048806F87068}"/>
          </ac:picMkLst>
        </pc:picChg>
        <pc:picChg chg="add del mod">
          <ac:chgData name="Balaji Punith Kumar Meda" userId="18797cb8472aaad1" providerId="Windows Live" clId="Web-{33B2BCA5-370B-492A-9849-DDDEA73CE97D}" dt="2024-07-04T13:19:01.219" v="916"/>
          <ac:picMkLst>
            <pc:docMk/>
            <pc:sldMk cId="1334902364" sldId="293"/>
            <ac:picMk id="21" creationId="{ECDFC40A-4726-848F-07C7-7B18B56E1725}"/>
          </ac:picMkLst>
        </pc:picChg>
      </pc:sldChg>
      <pc:sldChg chg="del">
        <pc:chgData name="Balaji Punith Kumar Meda" userId="18797cb8472aaad1" providerId="Windows Live" clId="Web-{33B2BCA5-370B-492A-9849-DDDEA73CE97D}" dt="2024-07-04T11:44:40.145" v="471"/>
        <pc:sldMkLst>
          <pc:docMk/>
          <pc:sldMk cId="3849862195" sldId="294"/>
        </pc:sldMkLst>
      </pc:sldChg>
      <pc:sldChg chg="del">
        <pc:chgData name="Balaji Punith Kumar Meda" userId="18797cb8472aaad1" providerId="Windows Live" clId="Web-{33B2BCA5-370B-492A-9849-DDDEA73CE97D}" dt="2024-07-04T11:44:49.505" v="472"/>
        <pc:sldMkLst>
          <pc:docMk/>
          <pc:sldMk cId="1202253457" sldId="295"/>
        </pc:sldMkLst>
      </pc:sldChg>
      <pc:sldChg chg="addSp modSp mod setBg">
        <pc:chgData name="Balaji Punith Kumar Meda" userId="18797cb8472aaad1" providerId="Windows Live" clId="Web-{33B2BCA5-370B-492A-9849-DDDEA73CE97D}" dt="2024-07-04T16:17:55.039" v="1509" actId="1076"/>
        <pc:sldMkLst>
          <pc:docMk/>
          <pc:sldMk cId="3104483348" sldId="296"/>
        </pc:sldMkLst>
        <pc:spChg chg="mod">
          <ac:chgData name="Balaji Punith Kumar Meda" userId="18797cb8472aaad1" providerId="Windows Live" clId="Web-{33B2BCA5-370B-492A-9849-DDDEA73CE97D}" dt="2024-07-04T16:17:55.039" v="1509" actId="1076"/>
          <ac:spMkLst>
            <pc:docMk/>
            <pc:sldMk cId="3104483348" sldId="296"/>
            <ac:spMk id="2" creationId="{D951FCFB-C35C-91D5-A32C-A94ADE9B0EE9}"/>
          </ac:spMkLst>
        </pc:spChg>
        <pc:spChg chg="mod">
          <ac:chgData name="Balaji Punith Kumar Meda" userId="18797cb8472aaad1" providerId="Windows Live" clId="Web-{33B2BCA5-370B-492A-9849-DDDEA73CE97D}" dt="2024-07-04T16:16:18.161" v="1480" actId="1076"/>
          <ac:spMkLst>
            <pc:docMk/>
            <pc:sldMk cId="3104483348" sldId="296"/>
            <ac:spMk id="3" creationId="{B27DCC65-8430-C705-2A27-F7F5F25FC443}"/>
          </ac:spMkLst>
        </pc:spChg>
        <pc:spChg chg="mod">
          <ac:chgData name="Balaji Punith Kumar Meda" userId="18797cb8472aaad1" providerId="Windows Live" clId="Web-{33B2BCA5-370B-492A-9849-DDDEA73CE97D}" dt="2024-07-04T16:11:19.245" v="1434"/>
          <ac:spMkLst>
            <pc:docMk/>
            <pc:sldMk cId="3104483348" sldId="296"/>
            <ac:spMk id="4" creationId="{E74530DF-3406-4C98-EDA5-9EE4C9C1C852}"/>
          </ac:spMkLst>
        </pc:spChg>
        <pc:spChg chg="mod ord">
          <ac:chgData name="Balaji Punith Kumar Meda" userId="18797cb8472aaad1" providerId="Windows Live" clId="Web-{33B2BCA5-370B-492A-9849-DDDEA73CE97D}" dt="2024-07-04T16:11:19.245" v="1434"/>
          <ac:spMkLst>
            <pc:docMk/>
            <pc:sldMk cId="3104483348" sldId="296"/>
            <ac:spMk id="5" creationId="{B79AF3BD-5782-2370-E3DD-CF4A8B2247E1}"/>
          </ac:spMkLst>
        </pc:spChg>
        <pc:spChg chg="mod ord">
          <ac:chgData name="Balaji Punith Kumar Meda" userId="18797cb8472aaad1" providerId="Windows Live" clId="Web-{33B2BCA5-370B-492A-9849-DDDEA73CE97D}" dt="2024-07-04T16:11:19.245" v="1434"/>
          <ac:spMkLst>
            <pc:docMk/>
            <pc:sldMk cId="3104483348" sldId="296"/>
            <ac:spMk id="6" creationId="{A71D4D94-42EB-62FD-ABBF-EC5127614F92}"/>
          </ac:spMkLst>
        </pc:spChg>
        <pc:spChg chg="add">
          <ac:chgData name="Balaji Punith Kumar Meda" userId="18797cb8472aaad1" providerId="Windows Live" clId="Web-{33B2BCA5-370B-492A-9849-DDDEA73CE97D}" dt="2024-07-04T16:11:19.245" v="1434"/>
          <ac:spMkLst>
            <pc:docMk/>
            <pc:sldMk cId="3104483348" sldId="296"/>
            <ac:spMk id="13" creationId="{D2B783EE-0239-4717-BBEA-8C9EAC61C824}"/>
          </ac:spMkLst>
        </pc:spChg>
        <pc:spChg chg="add">
          <ac:chgData name="Balaji Punith Kumar Meda" userId="18797cb8472aaad1" providerId="Windows Live" clId="Web-{33B2BCA5-370B-492A-9849-DDDEA73CE97D}" dt="2024-07-04T16:11:19.245" v="1434"/>
          <ac:spMkLst>
            <pc:docMk/>
            <pc:sldMk cId="3104483348" sldId="296"/>
            <ac:spMk id="15" creationId="{A7B99495-F43F-4D80-A44F-2CB4764EB90B}"/>
          </ac:spMkLst>
        </pc:spChg>
        <pc:spChg chg="add">
          <ac:chgData name="Balaji Punith Kumar Meda" userId="18797cb8472aaad1" providerId="Windows Live" clId="Web-{33B2BCA5-370B-492A-9849-DDDEA73CE97D}" dt="2024-07-04T16:11:19.245" v="1434"/>
          <ac:spMkLst>
            <pc:docMk/>
            <pc:sldMk cId="3104483348" sldId="296"/>
            <ac:spMk id="17" creationId="{70BEB1E7-2F88-40BC-B73D-42E5B6F80BFC}"/>
          </ac:spMkLst>
        </pc:spChg>
        <pc:picChg chg="add mod">
          <ac:chgData name="Balaji Punith Kumar Meda" userId="18797cb8472aaad1" providerId="Windows Live" clId="Web-{33B2BCA5-370B-492A-9849-DDDEA73CE97D}" dt="2024-07-04T16:11:19.245" v="1434"/>
          <ac:picMkLst>
            <pc:docMk/>
            <pc:sldMk cId="3104483348" sldId="296"/>
            <ac:picMk id="7" creationId="{2E73F024-C71F-8672-E3FD-1C853399C21B}"/>
          </ac:picMkLst>
        </pc:picChg>
        <pc:picChg chg="add mod">
          <ac:chgData name="Balaji Punith Kumar Meda" userId="18797cb8472aaad1" providerId="Windows Live" clId="Web-{33B2BCA5-370B-492A-9849-DDDEA73CE97D}" dt="2024-07-04T16:11:19.245" v="1434"/>
          <ac:picMkLst>
            <pc:docMk/>
            <pc:sldMk cId="3104483348" sldId="296"/>
            <ac:picMk id="8" creationId="{10B8ECBB-3CC3-DA25-EE41-825D6DB95233}"/>
          </ac:picMkLst>
        </pc:picChg>
      </pc:sldChg>
      <pc:sldChg chg="addAnim delAnim">
        <pc:chgData name="Balaji Punith Kumar Meda" userId="18797cb8472aaad1" providerId="Windows Live" clId="Web-{33B2BCA5-370B-492A-9849-DDDEA73CE97D}" dt="2024-07-04T13:42:29.942" v="1149"/>
        <pc:sldMkLst>
          <pc:docMk/>
          <pc:sldMk cId="2827151675" sldId="297"/>
        </pc:sldMkLst>
      </pc:sldChg>
      <pc:sldChg chg="addSp delSp modSp add replId">
        <pc:chgData name="Balaji Punith Kumar Meda" userId="18797cb8472aaad1" providerId="Windows Live" clId="Web-{33B2BCA5-370B-492A-9849-DDDEA73CE97D}" dt="2024-07-04T12:52:33.430" v="783" actId="14100"/>
        <pc:sldMkLst>
          <pc:docMk/>
          <pc:sldMk cId="1305956747" sldId="298"/>
        </pc:sldMkLst>
        <pc:spChg chg="mod">
          <ac:chgData name="Balaji Punith Kumar Meda" userId="18797cb8472aaad1" providerId="Windows Live" clId="Web-{33B2BCA5-370B-492A-9849-DDDEA73CE97D}" dt="2024-07-04T12:52:33.430" v="783" actId="14100"/>
          <ac:spMkLst>
            <pc:docMk/>
            <pc:sldMk cId="1305956747" sldId="298"/>
            <ac:spMk id="2" creationId="{9ADF8100-C0BB-21F0-96AB-D0D214C91295}"/>
          </ac:spMkLst>
        </pc:spChg>
        <pc:spChg chg="mod">
          <ac:chgData name="Balaji Punith Kumar Meda" userId="18797cb8472aaad1" providerId="Windows Live" clId="Web-{33B2BCA5-370B-492A-9849-DDDEA73CE97D}" dt="2024-07-04T12:45:31.411" v="752" actId="14100"/>
          <ac:spMkLst>
            <pc:docMk/>
            <pc:sldMk cId="1305956747" sldId="298"/>
            <ac:spMk id="3" creationId="{C70EFC03-0FA8-25A8-1AE0-DDF6D35BF27F}"/>
          </ac:spMkLst>
        </pc:spChg>
        <pc:picChg chg="del">
          <ac:chgData name="Balaji Punith Kumar Meda" userId="18797cb8472aaad1" providerId="Windows Live" clId="Web-{33B2BCA5-370B-492A-9849-DDDEA73CE97D}" dt="2024-07-04T12:42:30.962" v="742"/>
          <ac:picMkLst>
            <pc:docMk/>
            <pc:sldMk cId="1305956747" sldId="298"/>
            <ac:picMk id="7" creationId="{76CFB355-E89D-4BC2-8E1B-0B9A984CA374}"/>
          </ac:picMkLst>
        </pc:picChg>
        <pc:picChg chg="del">
          <ac:chgData name="Balaji Punith Kumar Meda" userId="18797cb8472aaad1" providerId="Windows Live" clId="Web-{33B2BCA5-370B-492A-9849-DDDEA73CE97D}" dt="2024-07-04T12:42:33.525" v="743"/>
          <ac:picMkLst>
            <pc:docMk/>
            <pc:sldMk cId="1305956747" sldId="298"/>
            <ac:picMk id="8" creationId="{BE42E1E3-1E51-E885-AEF6-F731982004C2}"/>
          </ac:picMkLst>
        </pc:picChg>
        <pc:picChg chg="add mod">
          <ac:chgData name="Balaji Punith Kumar Meda" userId="18797cb8472aaad1" providerId="Windows Live" clId="Web-{33B2BCA5-370B-492A-9849-DDDEA73CE97D}" dt="2024-07-04T12:45:54.646" v="757" actId="14100"/>
          <ac:picMkLst>
            <pc:docMk/>
            <pc:sldMk cId="1305956747" sldId="298"/>
            <ac:picMk id="9" creationId="{2C373077-F86A-6B39-BA1B-5F3E79E43C7D}"/>
          </ac:picMkLst>
        </pc:picChg>
      </pc:sldChg>
      <pc:sldChg chg="new del">
        <pc:chgData name="Balaji Punith Kumar Meda" userId="18797cb8472aaad1" providerId="Windows Live" clId="Web-{33B2BCA5-370B-492A-9849-DDDEA73CE97D}" dt="2024-07-04T11:22:14.128" v="32"/>
        <pc:sldMkLst>
          <pc:docMk/>
          <pc:sldMk cId="3035119877" sldId="298"/>
        </pc:sldMkLst>
      </pc:sldChg>
      <pc:sldChg chg="new del">
        <pc:chgData name="Balaji Punith Kumar Meda" userId="18797cb8472aaad1" providerId="Windows Live" clId="Web-{33B2BCA5-370B-492A-9849-DDDEA73CE97D}" dt="2024-07-04T08:00:16.152" v="3"/>
        <pc:sldMkLst>
          <pc:docMk/>
          <pc:sldMk cId="3314244038" sldId="298"/>
        </pc:sldMkLst>
      </pc:sldChg>
      <pc:sldChg chg="addSp delSp modSp add replId">
        <pc:chgData name="Balaji Punith Kumar Meda" userId="18797cb8472aaad1" providerId="Windows Live" clId="Web-{33B2BCA5-370B-492A-9849-DDDEA73CE97D}" dt="2024-07-04T11:59:18.214" v="576" actId="14100"/>
        <pc:sldMkLst>
          <pc:docMk/>
          <pc:sldMk cId="3611864773" sldId="299"/>
        </pc:sldMkLst>
        <pc:spChg chg="mod">
          <ac:chgData name="Balaji Punith Kumar Meda" userId="18797cb8472aaad1" providerId="Windows Live" clId="Web-{33B2BCA5-370B-492A-9849-DDDEA73CE97D}" dt="2024-07-04T11:59:13.464" v="575" actId="14100"/>
          <ac:spMkLst>
            <pc:docMk/>
            <pc:sldMk cId="3611864773" sldId="299"/>
            <ac:spMk id="2" creationId="{CAE04F55-8456-2C8B-A8DA-B3F4FCB3FCD7}"/>
          </ac:spMkLst>
        </pc:spChg>
        <pc:spChg chg="mod">
          <ac:chgData name="Balaji Punith Kumar Meda" userId="18797cb8472aaad1" providerId="Windows Live" clId="Web-{33B2BCA5-370B-492A-9849-DDDEA73CE97D}" dt="2024-07-04T11:59:05.120" v="574" actId="14100"/>
          <ac:spMkLst>
            <pc:docMk/>
            <pc:sldMk cId="3611864773" sldId="299"/>
            <ac:spMk id="3" creationId="{2AB5C07C-0440-AFC0-B620-D324B789ACF8}"/>
          </ac:spMkLst>
        </pc:spChg>
        <pc:picChg chg="del">
          <ac:chgData name="Balaji Punith Kumar Meda" userId="18797cb8472aaad1" providerId="Windows Live" clId="Web-{33B2BCA5-370B-492A-9849-DDDEA73CE97D}" dt="2024-07-04T11:58:21.681" v="564"/>
          <ac:picMkLst>
            <pc:docMk/>
            <pc:sldMk cId="3611864773" sldId="299"/>
            <ac:picMk id="7" creationId="{182EB550-0BC8-F29B-99F4-BD9E9663B859}"/>
          </ac:picMkLst>
        </pc:picChg>
        <pc:picChg chg="del">
          <ac:chgData name="Balaji Punith Kumar Meda" userId="18797cb8472aaad1" providerId="Windows Live" clId="Web-{33B2BCA5-370B-492A-9849-DDDEA73CE97D}" dt="2024-07-04T11:58:18.462" v="563"/>
          <ac:picMkLst>
            <pc:docMk/>
            <pc:sldMk cId="3611864773" sldId="299"/>
            <ac:picMk id="8" creationId="{8E931C08-AEBF-1319-85E8-0ADBBB87E1EE}"/>
          </ac:picMkLst>
        </pc:picChg>
        <pc:picChg chg="add mod">
          <ac:chgData name="Balaji Punith Kumar Meda" userId="18797cb8472aaad1" providerId="Windows Live" clId="Web-{33B2BCA5-370B-492A-9849-DDDEA73CE97D}" dt="2024-07-04T11:59:18.214" v="576" actId="14100"/>
          <ac:picMkLst>
            <pc:docMk/>
            <pc:sldMk cId="3611864773" sldId="299"/>
            <ac:picMk id="9" creationId="{B9F5679C-AFC1-F17C-6CA0-B8146BB088DA}"/>
          </ac:picMkLst>
        </pc:picChg>
      </pc:sldChg>
      <pc:sldChg chg="addSp delSp modSp add replId">
        <pc:chgData name="Balaji Punith Kumar Meda" userId="18797cb8472aaad1" providerId="Windows Live" clId="Web-{33B2BCA5-370B-492A-9849-DDDEA73CE97D}" dt="2024-07-04T12:52:55.290" v="785" actId="1076"/>
        <pc:sldMkLst>
          <pc:docMk/>
          <pc:sldMk cId="3378563512" sldId="300"/>
        </pc:sldMkLst>
        <pc:spChg chg="mod">
          <ac:chgData name="Balaji Punith Kumar Meda" userId="18797cb8472aaad1" providerId="Windows Live" clId="Web-{33B2BCA5-370B-492A-9849-DDDEA73CE97D}" dt="2024-07-04T12:52:43.602" v="784" actId="14100"/>
          <ac:spMkLst>
            <pc:docMk/>
            <pc:sldMk cId="3378563512" sldId="300"/>
            <ac:spMk id="2" creationId="{8327CA80-CA1A-4041-D6F1-F2ABF786C7F9}"/>
          </ac:spMkLst>
        </pc:spChg>
        <pc:spChg chg="mod">
          <ac:chgData name="Balaji Punith Kumar Meda" userId="18797cb8472aaad1" providerId="Windows Live" clId="Web-{33B2BCA5-370B-492A-9849-DDDEA73CE97D}" dt="2024-07-04T12:52:55.290" v="785" actId="1076"/>
          <ac:spMkLst>
            <pc:docMk/>
            <pc:sldMk cId="3378563512" sldId="300"/>
            <ac:spMk id="3" creationId="{33A7C5D7-7A03-12B4-58D8-00B92485ACC2}"/>
          </ac:spMkLst>
        </pc:spChg>
        <pc:spChg chg="mod ord">
          <ac:chgData name="Balaji Punith Kumar Meda" userId="18797cb8472aaad1" providerId="Windows Live" clId="Web-{33B2BCA5-370B-492A-9849-DDDEA73CE97D}" dt="2024-07-04T12:50:56.272" v="764"/>
          <ac:spMkLst>
            <pc:docMk/>
            <pc:sldMk cId="3378563512" sldId="300"/>
            <ac:spMk id="4" creationId="{AC68F510-E51F-A496-B05E-A1A75FF37257}"/>
          </ac:spMkLst>
        </pc:spChg>
        <pc:spChg chg="mod">
          <ac:chgData name="Balaji Punith Kumar Meda" userId="18797cb8472aaad1" providerId="Windows Live" clId="Web-{33B2BCA5-370B-492A-9849-DDDEA73CE97D}" dt="2024-07-04T12:50:56.272" v="764"/>
          <ac:spMkLst>
            <pc:docMk/>
            <pc:sldMk cId="3378563512" sldId="300"/>
            <ac:spMk id="5" creationId="{A7AB496D-A790-D1BF-24F0-9E19F6E580A1}"/>
          </ac:spMkLst>
        </pc:spChg>
        <pc:spChg chg="del">
          <ac:chgData name="Balaji Punith Kumar Meda" userId="18797cb8472aaad1" providerId="Windows Live" clId="Web-{33B2BCA5-370B-492A-9849-DDDEA73CE97D}" dt="2024-07-04T12:37:15.627" v="725"/>
          <ac:spMkLst>
            <pc:docMk/>
            <pc:sldMk cId="3378563512" sldId="300"/>
            <ac:spMk id="13" creationId="{D2B783EE-0239-4717-BBEA-8C9EAC61C824}"/>
          </ac:spMkLst>
        </pc:spChg>
        <pc:spChg chg="del">
          <ac:chgData name="Balaji Punith Kumar Meda" userId="18797cb8472aaad1" providerId="Windows Live" clId="Web-{33B2BCA5-370B-492A-9849-DDDEA73CE97D}" dt="2024-07-04T12:37:15.627" v="725"/>
          <ac:spMkLst>
            <pc:docMk/>
            <pc:sldMk cId="3378563512" sldId="300"/>
            <ac:spMk id="15" creationId="{A7B99495-F43F-4D80-A44F-2CB4764EB90B}"/>
          </ac:spMkLst>
        </pc:spChg>
        <pc:spChg chg="del">
          <ac:chgData name="Balaji Punith Kumar Meda" userId="18797cb8472aaad1" providerId="Windows Live" clId="Web-{33B2BCA5-370B-492A-9849-DDDEA73CE97D}" dt="2024-07-04T12:37:15.627" v="725"/>
          <ac:spMkLst>
            <pc:docMk/>
            <pc:sldMk cId="3378563512" sldId="300"/>
            <ac:spMk id="17" creationId="{70BEB1E7-2F88-40BC-B73D-42E5B6F80BFC}"/>
          </ac:spMkLst>
        </pc:spChg>
        <pc:spChg chg="add del">
          <ac:chgData name="Balaji Punith Kumar Meda" userId="18797cb8472aaad1" providerId="Windows Live" clId="Web-{33B2BCA5-370B-492A-9849-DDDEA73CE97D}" dt="2024-07-04T12:50:56.272" v="764"/>
          <ac:spMkLst>
            <pc:docMk/>
            <pc:sldMk cId="3378563512" sldId="300"/>
            <ac:spMk id="22" creationId="{D2B783EE-0239-4717-BBEA-8C9EAC61C824}"/>
          </ac:spMkLst>
        </pc:spChg>
        <pc:spChg chg="add del">
          <ac:chgData name="Balaji Punith Kumar Meda" userId="18797cb8472aaad1" providerId="Windows Live" clId="Web-{33B2BCA5-370B-492A-9849-DDDEA73CE97D}" dt="2024-07-04T12:50:56.272" v="764"/>
          <ac:spMkLst>
            <pc:docMk/>
            <pc:sldMk cId="3378563512" sldId="300"/>
            <ac:spMk id="24" creationId="{A7B99495-F43F-4D80-A44F-2CB4764EB90B}"/>
          </ac:spMkLst>
        </pc:spChg>
        <pc:spChg chg="add del">
          <ac:chgData name="Balaji Punith Kumar Meda" userId="18797cb8472aaad1" providerId="Windows Live" clId="Web-{33B2BCA5-370B-492A-9849-DDDEA73CE97D}" dt="2024-07-04T12:50:56.272" v="764"/>
          <ac:spMkLst>
            <pc:docMk/>
            <pc:sldMk cId="3378563512" sldId="300"/>
            <ac:spMk id="26" creationId="{70BEB1E7-2F88-40BC-B73D-42E5B6F80BFC}"/>
          </ac:spMkLst>
        </pc:spChg>
        <pc:spChg chg="add">
          <ac:chgData name="Balaji Punith Kumar Meda" userId="18797cb8472aaad1" providerId="Windows Live" clId="Web-{33B2BCA5-370B-492A-9849-DDDEA73CE97D}" dt="2024-07-04T12:50:56.272" v="764"/>
          <ac:spMkLst>
            <pc:docMk/>
            <pc:sldMk cId="3378563512" sldId="300"/>
            <ac:spMk id="31" creationId="{DB304A14-32D0-4873-B914-423ED7B8DAFD}"/>
          </ac:spMkLst>
        </pc:spChg>
        <pc:spChg chg="add">
          <ac:chgData name="Balaji Punith Kumar Meda" userId="18797cb8472aaad1" providerId="Windows Live" clId="Web-{33B2BCA5-370B-492A-9849-DDDEA73CE97D}" dt="2024-07-04T12:50:56.272" v="764"/>
          <ac:spMkLst>
            <pc:docMk/>
            <pc:sldMk cId="3378563512" sldId="300"/>
            <ac:spMk id="33" creationId="{1D460C86-854F-4FB3-ABC2-E823D8FEB9DB}"/>
          </ac:spMkLst>
        </pc:spChg>
        <pc:spChg chg="add">
          <ac:chgData name="Balaji Punith Kumar Meda" userId="18797cb8472aaad1" providerId="Windows Live" clId="Web-{33B2BCA5-370B-492A-9849-DDDEA73CE97D}" dt="2024-07-04T12:50:56.272" v="764"/>
          <ac:spMkLst>
            <pc:docMk/>
            <pc:sldMk cId="3378563512" sldId="300"/>
            <ac:spMk id="35" creationId="{BB48116A-278A-4CC5-89D3-9DE8E8FF1245}"/>
          </ac:spMkLst>
        </pc:spChg>
        <pc:picChg chg="del">
          <ac:chgData name="Balaji Punith Kumar Meda" userId="18797cb8472aaad1" providerId="Windows Live" clId="Web-{33B2BCA5-370B-492A-9849-DDDEA73CE97D}" dt="2024-07-04T12:37:02.986" v="723"/>
          <ac:picMkLst>
            <pc:docMk/>
            <pc:sldMk cId="3378563512" sldId="300"/>
            <ac:picMk id="7" creationId="{59342F33-AE09-3F72-9F75-40B345139A98}"/>
          </ac:picMkLst>
        </pc:picChg>
        <pc:picChg chg="del mod">
          <ac:chgData name="Balaji Punith Kumar Meda" userId="18797cb8472aaad1" providerId="Windows Live" clId="Web-{33B2BCA5-370B-492A-9849-DDDEA73CE97D}" dt="2024-07-04T12:46:07.333" v="758"/>
          <ac:picMkLst>
            <pc:docMk/>
            <pc:sldMk cId="3378563512" sldId="300"/>
            <ac:picMk id="8" creationId="{6D9D39F2-76FC-D049-EDD1-B198E83CE642}"/>
          </ac:picMkLst>
        </pc:picChg>
        <pc:picChg chg="add mod ord">
          <ac:chgData name="Balaji Punith Kumar Meda" userId="18797cb8472aaad1" providerId="Windows Live" clId="Web-{33B2BCA5-370B-492A-9849-DDDEA73CE97D}" dt="2024-07-04T12:50:56.272" v="764"/>
          <ac:picMkLst>
            <pc:docMk/>
            <pc:sldMk cId="3378563512" sldId="300"/>
            <ac:picMk id="9" creationId="{193532DA-A6DC-D913-A1BA-2C3B81F90B57}"/>
          </ac:picMkLst>
        </pc:picChg>
        <pc:picChg chg="add del mod">
          <ac:chgData name="Balaji Punith Kumar Meda" userId="18797cb8472aaad1" providerId="Windows Live" clId="Web-{33B2BCA5-370B-492A-9849-DDDEA73CE97D}" dt="2024-07-04T12:48:47.790" v="763"/>
          <ac:picMkLst>
            <pc:docMk/>
            <pc:sldMk cId="3378563512" sldId="300"/>
            <ac:picMk id="10" creationId="{1FD0613B-A1F3-CE67-C4FA-58358A7EC6B3}"/>
          </ac:picMkLst>
        </pc:picChg>
      </pc:sldChg>
      <pc:sldChg chg="addSp delSp modSp add replId">
        <pc:chgData name="Balaji Punith Kumar Meda" userId="18797cb8472aaad1" providerId="Windows Live" clId="Web-{33B2BCA5-370B-492A-9849-DDDEA73CE97D}" dt="2024-07-04T12:34:58.342" v="720" actId="1076"/>
        <pc:sldMkLst>
          <pc:docMk/>
          <pc:sldMk cId="2687827008" sldId="301"/>
        </pc:sldMkLst>
        <pc:spChg chg="mod">
          <ac:chgData name="Balaji Punith Kumar Meda" userId="18797cb8472aaad1" providerId="Windows Live" clId="Web-{33B2BCA5-370B-492A-9849-DDDEA73CE97D}" dt="2024-07-04T12:34:58.342" v="720" actId="1076"/>
          <ac:spMkLst>
            <pc:docMk/>
            <pc:sldMk cId="2687827008" sldId="301"/>
            <ac:spMk id="2" creationId="{8327CA80-CA1A-4041-D6F1-F2ABF786C7F9}"/>
          </ac:spMkLst>
        </pc:spChg>
        <pc:spChg chg="mod">
          <ac:chgData name="Balaji Punith Kumar Meda" userId="18797cb8472aaad1" providerId="Windows Live" clId="Web-{33B2BCA5-370B-492A-9849-DDDEA73CE97D}" dt="2024-07-04T12:34:42.576" v="718"/>
          <ac:spMkLst>
            <pc:docMk/>
            <pc:sldMk cId="2687827008" sldId="301"/>
            <ac:spMk id="3" creationId="{33A7C5D7-7A03-12B4-58D8-00B92485ACC2}"/>
          </ac:spMkLst>
        </pc:spChg>
        <pc:spChg chg="del mod">
          <ac:chgData name="Balaji Punith Kumar Meda" userId="18797cb8472aaad1" providerId="Windows Live" clId="Web-{33B2BCA5-370B-492A-9849-DDDEA73CE97D}" dt="2024-07-04T12:34:42.576" v="718"/>
          <ac:spMkLst>
            <pc:docMk/>
            <pc:sldMk cId="2687827008" sldId="301"/>
            <ac:spMk id="17" creationId="{D2B783EE-0239-4717-BBEA-8C9EAC61C824}"/>
          </ac:spMkLst>
        </pc:spChg>
        <pc:spChg chg="del">
          <ac:chgData name="Balaji Punith Kumar Meda" userId="18797cb8472aaad1" providerId="Windows Live" clId="Web-{33B2BCA5-370B-492A-9849-DDDEA73CE97D}" dt="2024-07-04T12:34:42.576" v="718"/>
          <ac:spMkLst>
            <pc:docMk/>
            <pc:sldMk cId="2687827008" sldId="301"/>
            <ac:spMk id="19" creationId="{A7B99495-F43F-4D80-A44F-2CB4764EB90B}"/>
          </ac:spMkLst>
        </pc:spChg>
        <pc:spChg chg="del">
          <ac:chgData name="Balaji Punith Kumar Meda" userId="18797cb8472aaad1" providerId="Windows Live" clId="Web-{33B2BCA5-370B-492A-9849-DDDEA73CE97D}" dt="2024-07-04T12:34:42.576" v="718"/>
          <ac:spMkLst>
            <pc:docMk/>
            <pc:sldMk cId="2687827008" sldId="301"/>
            <ac:spMk id="21" creationId="{70BEB1E7-2F88-40BC-B73D-42E5B6F80BFC}"/>
          </ac:spMkLst>
        </pc:spChg>
        <pc:spChg chg="add">
          <ac:chgData name="Balaji Punith Kumar Meda" userId="18797cb8472aaad1" providerId="Windows Live" clId="Web-{33B2BCA5-370B-492A-9849-DDDEA73CE97D}" dt="2024-07-04T12:34:42.576" v="718"/>
          <ac:spMkLst>
            <pc:docMk/>
            <pc:sldMk cId="2687827008" sldId="301"/>
            <ac:spMk id="26" creationId="{D2B783EE-0239-4717-BBEA-8C9EAC61C824}"/>
          </ac:spMkLst>
        </pc:spChg>
        <pc:spChg chg="add">
          <ac:chgData name="Balaji Punith Kumar Meda" userId="18797cb8472aaad1" providerId="Windows Live" clId="Web-{33B2BCA5-370B-492A-9849-DDDEA73CE97D}" dt="2024-07-04T12:34:42.576" v="718"/>
          <ac:spMkLst>
            <pc:docMk/>
            <pc:sldMk cId="2687827008" sldId="301"/>
            <ac:spMk id="28" creationId="{A7B99495-F43F-4D80-A44F-2CB4764EB90B}"/>
          </ac:spMkLst>
        </pc:spChg>
        <pc:spChg chg="add">
          <ac:chgData name="Balaji Punith Kumar Meda" userId="18797cb8472aaad1" providerId="Windows Live" clId="Web-{33B2BCA5-370B-492A-9849-DDDEA73CE97D}" dt="2024-07-04T12:34:42.576" v="718"/>
          <ac:spMkLst>
            <pc:docMk/>
            <pc:sldMk cId="2687827008" sldId="301"/>
            <ac:spMk id="30" creationId="{70BEB1E7-2F88-40BC-B73D-42E5B6F80BFC}"/>
          </ac:spMkLst>
        </pc:spChg>
        <pc:picChg chg="del">
          <ac:chgData name="Balaji Punith Kumar Meda" userId="18797cb8472aaad1" providerId="Windows Live" clId="Web-{33B2BCA5-370B-492A-9849-DDDEA73CE97D}" dt="2024-07-04T12:33:15.464" v="711"/>
          <ac:picMkLst>
            <pc:docMk/>
            <pc:sldMk cId="2687827008" sldId="301"/>
            <ac:picMk id="7" creationId="{6290FF2D-D34F-0D62-EE48-21747237C8DF}"/>
          </ac:picMkLst>
        </pc:picChg>
        <pc:picChg chg="add del mod">
          <ac:chgData name="Balaji Punith Kumar Meda" userId="18797cb8472aaad1" providerId="Windows Live" clId="Web-{33B2BCA5-370B-492A-9849-DDDEA73CE97D}" dt="2024-07-04T12:34:36.857" v="716"/>
          <ac:picMkLst>
            <pc:docMk/>
            <pc:sldMk cId="2687827008" sldId="301"/>
            <ac:picMk id="8" creationId="{50600FEF-FF7F-F746-C92B-B6A92689A15F}"/>
          </ac:picMkLst>
        </pc:picChg>
        <pc:picChg chg="add mod ord">
          <ac:chgData name="Balaji Punith Kumar Meda" userId="18797cb8472aaad1" providerId="Windows Live" clId="Web-{33B2BCA5-370B-492A-9849-DDDEA73CE97D}" dt="2024-07-04T12:34:42.576" v="718"/>
          <ac:picMkLst>
            <pc:docMk/>
            <pc:sldMk cId="2687827008" sldId="301"/>
            <ac:picMk id="9" creationId="{FCA122E5-48FA-2FEE-0A43-7130FE413EEE}"/>
          </ac:picMkLst>
        </pc:picChg>
      </pc:sldChg>
      <pc:sldChg chg="modSp new del">
        <pc:chgData name="Balaji Punith Kumar Meda" userId="18797cb8472aaad1" providerId="Windows Live" clId="Web-{33B2BCA5-370B-492A-9849-DDDEA73CE97D}" dt="2024-07-04T16:25:20.057" v="1546"/>
        <pc:sldMkLst>
          <pc:docMk/>
          <pc:sldMk cId="1627818434" sldId="302"/>
        </pc:sldMkLst>
        <pc:spChg chg="mod">
          <ac:chgData name="Balaji Punith Kumar Meda" userId="18797cb8472aaad1" providerId="Windows Live" clId="Web-{33B2BCA5-370B-492A-9849-DDDEA73CE97D}" dt="2024-07-04T16:25:14.510" v="1545" actId="1076"/>
          <ac:spMkLst>
            <pc:docMk/>
            <pc:sldMk cId="1627818434" sldId="302"/>
            <ac:spMk id="2" creationId="{0D147067-702F-1695-8662-BC7FD129B638}"/>
          </ac:spMkLst>
        </pc:spChg>
      </pc:sldChg>
      <pc:sldChg chg="addSp delSp modSp new mod ord setBg">
        <pc:chgData name="Balaji Punith Kumar Meda" userId="18797cb8472aaad1" providerId="Windows Live" clId="Web-{33B2BCA5-370B-492A-9849-DDDEA73CE97D}" dt="2024-07-04T16:28:38.814" v="1590" actId="20577"/>
        <pc:sldMkLst>
          <pc:docMk/>
          <pc:sldMk cId="4284265277" sldId="302"/>
        </pc:sldMkLst>
        <pc:spChg chg="mod">
          <ac:chgData name="Balaji Punith Kumar Meda" userId="18797cb8472aaad1" providerId="Windows Live" clId="Web-{33B2BCA5-370B-492A-9849-DDDEA73CE97D}" dt="2024-07-04T16:26:31.997" v="1555"/>
          <ac:spMkLst>
            <pc:docMk/>
            <pc:sldMk cId="4284265277" sldId="302"/>
            <ac:spMk id="2" creationId="{3F5B2F87-2200-E303-D059-8ED56FD7D6D6}"/>
          </ac:spMkLst>
        </pc:spChg>
        <pc:spChg chg="mod">
          <ac:chgData name="Balaji Punith Kumar Meda" userId="18797cb8472aaad1" providerId="Windows Live" clId="Web-{33B2BCA5-370B-492A-9849-DDDEA73CE97D}" dt="2024-07-04T16:26:31.997" v="1555"/>
          <ac:spMkLst>
            <pc:docMk/>
            <pc:sldMk cId="4284265277" sldId="302"/>
            <ac:spMk id="3" creationId="{F217F5D8-467A-B204-E7D2-8BAB729F6525}"/>
          </ac:spMkLst>
        </pc:spChg>
        <pc:spChg chg="mod">
          <ac:chgData name="Balaji Punith Kumar Meda" userId="18797cb8472aaad1" providerId="Windows Live" clId="Web-{33B2BCA5-370B-492A-9849-DDDEA73CE97D}" dt="2024-07-04T16:26:31.997" v="1555"/>
          <ac:spMkLst>
            <pc:docMk/>
            <pc:sldMk cId="4284265277" sldId="302"/>
            <ac:spMk id="4" creationId="{9EE0BB25-D4B9-F2DD-89D8-E0A585B3AB1F}"/>
          </ac:spMkLst>
        </pc:spChg>
        <pc:spChg chg="add mod">
          <ac:chgData name="Balaji Punith Kumar Meda" userId="18797cb8472aaad1" providerId="Windows Live" clId="Web-{33B2BCA5-370B-492A-9849-DDDEA73CE97D}" dt="2024-07-04T16:28:38.814" v="1590" actId="20577"/>
          <ac:spMkLst>
            <pc:docMk/>
            <pc:sldMk cId="4284265277" sldId="302"/>
            <ac:spMk id="6" creationId="{5CF74031-0920-F90D-2987-72EC0931E37B}"/>
          </ac:spMkLst>
        </pc:spChg>
        <pc:spChg chg="add del">
          <ac:chgData name="Balaji Punith Kumar Meda" userId="18797cb8472aaad1" providerId="Windows Live" clId="Web-{33B2BCA5-370B-492A-9849-DDDEA73CE97D}" dt="2024-07-04T16:26:31.981" v="1554"/>
          <ac:spMkLst>
            <pc:docMk/>
            <pc:sldMk cId="4284265277" sldId="302"/>
            <ac:spMk id="10" creationId="{42A4FC2C-047E-45A5-965D-8E1E3BF09BC6}"/>
          </ac:spMkLst>
        </pc:spChg>
        <pc:spChg chg="add">
          <ac:chgData name="Balaji Punith Kumar Meda" userId="18797cb8472aaad1" providerId="Windows Live" clId="Web-{33B2BCA5-370B-492A-9849-DDDEA73CE97D}" dt="2024-07-04T16:26:31.997" v="1555"/>
          <ac:spMkLst>
            <pc:docMk/>
            <pc:sldMk cId="4284265277" sldId="302"/>
            <ac:spMk id="12" creationId="{83C98ABE-055B-441F-B07E-44F97F083C39}"/>
          </ac:spMkLst>
        </pc:spChg>
        <pc:spChg chg="add">
          <ac:chgData name="Balaji Punith Kumar Meda" userId="18797cb8472aaad1" providerId="Windows Live" clId="Web-{33B2BCA5-370B-492A-9849-DDDEA73CE97D}" dt="2024-07-04T16:26:31.997" v="1555"/>
          <ac:spMkLst>
            <pc:docMk/>
            <pc:sldMk cId="4284265277" sldId="302"/>
            <ac:spMk id="13" creationId="{F3060C83-F051-4F0E-ABAD-AA0DFC48B218}"/>
          </ac:spMkLst>
        </pc:spChg>
        <pc:spChg chg="add">
          <ac:chgData name="Balaji Punith Kumar Meda" userId="18797cb8472aaad1" providerId="Windows Live" clId="Web-{33B2BCA5-370B-492A-9849-DDDEA73CE97D}" dt="2024-07-04T16:26:31.997" v="1555"/>
          <ac:spMkLst>
            <pc:docMk/>
            <pc:sldMk cId="4284265277" sldId="302"/>
            <ac:spMk id="14" creationId="{29FDB030-9B49-4CED-8CCD-4D99382388AC}"/>
          </ac:spMkLst>
        </pc:spChg>
        <pc:spChg chg="add">
          <ac:chgData name="Balaji Punith Kumar Meda" userId="18797cb8472aaad1" providerId="Windows Live" clId="Web-{33B2BCA5-370B-492A-9849-DDDEA73CE97D}" dt="2024-07-04T16:26:31.997" v="1555"/>
          <ac:spMkLst>
            <pc:docMk/>
            <pc:sldMk cId="4284265277" sldId="302"/>
            <ac:spMk id="16" creationId="{3783CA14-24A1-485C-8B30-D6A5D87987AD}"/>
          </ac:spMkLst>
        </pc:spChg>
        <pc:spChg chg="add">
          <ac:chgData name="Balaji Punith Kumar Meda" userId="18797cb8472aaad1" providerId="Windows Live" clId="Web-{33B2BCA5-370B-492A-9849-DDDEA73CE97D}" dt="2024-07-04T16:26:31.997" v="1555"/>
          <ac:spMkLst>
            <pc:docMk/>
            <pc:sldMk cId="4284265277" sldId="302"/>
            <ac:spMk id="18" creationId="{9A97C86A-04D6-40F7-AE84-31AB43E6A846}"/>
          </ac:spMkLst>
        </pc:spChg>
        <pc:spChg chg="add">
          <ac:chgData name="Balaji Punith Kumar Meda" userId="18797cb8472aaad1" providerId="Windows Live" clId="Web-{33B2BCA5-370B-492A-9849-DDDEA73CE97D}" dt="2024-07-04T16:26:31.997" v="1555"/>
          <ac:spMkLst>
            <pc:docMk/>
            <pc:sldMk cId="4284265277" sldId="302"/>
            <ac:spMk id="20" creationId="{FF9F2414-84E8-453E-B1F3-389FDE8192D9}"/>
          </ac:spMkLst>
        </pc:spChg>
        <pc:spChg chg="add">
          <ac:chgData name="Balaji Punith Kumar Meda" userId="18797cb8472aaad1" providerId="Windows Live" clId="Web-{33B2BCA5-370B-492A-9849-DDDEA73CE97D}" dt="2024-07-04T16:26:31.997" v="1555"/>
          <ac:spMkLst>
            <pc:docMk/>
            <pc:sldMk cId="4284265277" sldId="302"/>
            <ac:spMk id="22" creationId="{3ECA69A1-7536-43AC-85EF-C7106179F5ED}"/>
          </ac:spMkLst>
        </pc:spChg>
        <pc:picChg chg="add mod ord">
          <ac:chgData name="Balaji Punith Kumar Meda" userId="18797cb8472aaad1" providerId="Windows Live" clId="Web-{33B2BCA5-370B-492A-9849-DDDEA73CE97D}" dt="2024-07-04T16:26:59.998" v="1557" actId="1076"/>
          <ac:picMkLst>
            <pc:docMk/>
            <pc:sldMk cId="4284265277" sldId="302"/>
            <ac:picMk id="5" creationId="{514ADC75-1282-9475-B63F-163B7CAA5B1D}"/>
          </ac:picMkLst>
        </pc:picChg>
      </pc:sldChg>
      <pc:sldChg chg="add del">
        <pc:chgData name="Balaji Punith Kumar Meda" userId="18797cb8472aaad1" providerId="Windows Live" clId="Web-{33B2BCA5-370B-492A-9849-DDDEA73CE97D}" dt="2024-07-04T16:25:55.933" v="1550"/>
        <pc:sldMkLst>
          <pc:docMk/>
          <pc:sldMk cId="1627818434" sldId="303"/>
        </pc:sldMkLst>
      </pc:sldChg>
    </pc:docChg>
  </pc:docChgLst>
  <pc:docChgLst>
    <pc:chgData name="Guest User" providerId="Windows Live" clId="Web-{EEAC185E-CCA0-401E-8368-185405718ADE}"/>
    <pc:docChg chg="modSld">
      <pc:chgData name="Guest User" userId="" providerId="Windows Live" clId="Web-{EEAC185E-CCA0-401E-8368-185405718ADE}" dt="2024-06-28T04:47:35.104" v="140" actId="14100"/>
      <pc:docMkLst>
        <pc:docMk/>
      </pc:docMkLst>
      <pc:sldChg chg="modSp">
        <pc:chgData name="Guest User" userId="" providerId="Windows Live" clId="Web-{EEAC185E-CCA0-401E-8368-185405718ADE}" dt="2024-06-28T04:47:16.276" v="138" actId="14100"/>
        <pc:sldMkLst>
          <pc:docMk/>
          <pc:sldMk cId="2742769866" sldId="260"/>
        </pc:sldMkLst>
        <pc:spChg chg="mod">
          <ac:chgData name="Guest User" userId="" providerId="Windows Live" clId="Web-{EEAC185E-CCA0-401E-8368-185405718ADE}" dt="2024-06-28T04:47:16.276" v="138" actId="14100"/>
          <ac:spMkLst>
            <pc:docMk/>
            <pc:sldMk cId="2742769866" sldId="260"/>
            <ac:spMk id="3" creationId="{3A5C564F-C116-DCBB-5937-FF1DF6D3680E}"/>
          </ac:spMkLst>
        </pc:spChg>
        <pc:picChg chg="mod">
          <ac:chgData name="Guest User" userId="" providerId="Windows Live" clId="Web-{EEAC185E-CCA0-401E-8368-185405718ADE}" dt="2024-06-28T04:47:11.604" v="137" actId="14100"/>
          <ac:picMkLst>
            <pc:docMk/>
            <pc:sldMk cId="2742769866" sldId="260"/>
            <ac:picMk id="8" creationId="{6258D614-CFF5-FCF6-4D7C-E55D64805B78}"/>
          </ac:picMkLst>
        </pc:picChg>
      </pc:sldChg>
      <pc:sldChg chg="addSp delSp modSp mod setBg">
        <pc:chgData name="Guest User" userId="" providerId="Windows Live" clId="Web-{EEAC185E-CCA0-401E-8368-185405718ADE}" dt="2024-06-28T04:47:35.104" v="140" actId="14100"/>
        <pc:sldMkLst>
          <pc:docMk/>
          <pc:sldMk cId="1571749643" sldId="261"/>
        </pc:sldMkLst>
        <pc:spChg chg="mod">
          <ac:chgData name="Guest User" userId="" providerId="Windows Live" clId="Web-{EEAC185E-CCA0-401E-8368-185405718ADE}" dt="2024-06-28T04:40:15.803" v="39"/>
          <ac:spMkLst>
            <pc:docMk/>
            <pc:sldMk cId="1571749643" sldId="261"/>
            <ac:spMk id="2" creationId="{7AE77DD3-2DB1-B038-497C-D1F079B2C123}"/>
          </ac:spMkLst>
        </pc:spChg>
        <pc:spChg chg="mod">
          <ac:chgData name="Guest User" userId="" providerId="Windows Live" clId="Web-{EEAC185E-CCA0-401E-8368-185405718ADE}" dt="2024-06-28T04:47:35.104" v="140" actId="14100"/>
          <ac:spMkLst>
            <pc:docMk/>
            <pc:sldMk cId="1571749643" sldId="261"/>
            <ac:spMk id="3" creationId="{41263531-6AFF-C7F5-3801-169CA5050F5C}"/>
          </ac:spMkLst>
        </pc:spChg>
        <pc:spChg chg="mod">
          <ac:chgData name="Guest User" userId="" providerId="Windows Live" clId="Web-{EEAC185E-CCA0-401E-8368-185405718ADE}" dt="2024-06-28T04:39:29.397" v="30"/>
          <ac:spMkLst>
            <pc:docMk/>
            <pc:sldMk cId="1571749643" sldId="261"/>
            <ac:spMk id="4" creationId="{57B99107-BFED-056F-9811-DD859102B39C}"/>
          </ac:spMkLst>
        </pc:spChg>
        <pc:spChg chg="mod">
          <ac:chgData name="Guest User" userId="" providerId="Windows Live" clId="Web-{EEAC185E-CCA0-401E-8368-185405718ADE}" dt="2024-06-28T04:40:15.803" v="39"/>
          <ac:spMkLst>
            <pc:docMk/>
            <pc:sldMk cId="1571749643" sldId="261"/>
            <ac:spMk id="5" creationId="{A7AB267C-8A7E-059C-618B-FE63AA7832BB}"/>
          </ac:spMkLst>
        </pc:spChg>
        <pc:spChg chg="mod">
          <ac:chgData name="Guest User" userId="" providerId="Windows Live" clId="Web-{EEAC185E-CCA0-401E-8368-185405718ADE}" dt="2024-06-28T04:40:15.803" v="39"/>
          <ac:spMkLst>
            <pc:docMk/>
            <pc:sldMk cId="1571749643" sldId="261"/>
            <ac:spMk id="6" creationId="{EB9A4E5D-5455-8211-5D2F-D8F492B64046}"/>
          </ac:spMkLst>
        </pc:spChg>
        <pc:spChg chg="add del">
          <ac:chgData name="Guest User" userId="" providerId="Windows Live" clId="Web-{EEAC185E-CCA0-401E-8368-185405718ADE}" dt="2024-06-28T04:39:29.397" v="30"/>
          <ac:spMkLst>
            <pc:docMk/>
            <pc:sldMk cId="1571749643" sldId="261"/>
            <ac:spMk id="12" creationId="{C0763A76-9F1C-4FC5-82B7-DD475DA461B2}"/>
          </ac:spMkLst>
        </pc:spChg>
        <pc:spChg chg="add del">
          <ac:chgData name="Guest User" userId="" providerId="Windows Live" clId="Web-{EEAC185E-CCA0-401E-8368-185405718ADE}" dt="2024-06-28T04:39:29.397" v="30"/>
          <ac:spMkLst>
            <pc:docMk/>
            <pc:sldMk cId="1571749643" sldId="261"/>
            <ac:spMk id="14" creationId="{E81BF4F6-F2CF-4984-9D14-D6966D92F99F}"/>
          </ac:spMkLst>
        </pc:spChg>
        <pc:spChg chg="add del">
          <ac:chgData name="Guest User" userId="" providerId="Windows Live" clId="Web-{EEAC185E-CCA0-401E-8368-185405718ADE}" dt="2024-06-28T04:40:15.803" v="39"/>
          <ac:spMkLst>
            <pc:docMk/>
            <pc:sldMk cId="1571749643" sldId="261"/>
            <ac:spMk id="19" creationId="{F13C74B1-5B17-4795-BED0-7140497B445A}"/>
          </ac:spMkLst>
        </pc:spChg>
        <pc:spChg chg="add del">
          <ac:chgData name="Guest User" userId="" providerId="Windows Live" clId="Web-{EEAC185E-CCA0-401E-8368-185405718ADE}" dt="2024-06-28T04:40:15.803" v="39"/>
          <ac:spMkLst>
            <pc:docMk/>
            <pc:sldMk cId="1571749643" sldId="261"/>
            <ac:spMk id="21" creationId="{D4974D33-8DC5-464E-8C6D-BE58F0669C17}"/>
          </ac:spMkLst>
        </pc:spChg>
        <pc:spChg chg="add">
          <ac:chgData name="Guest User" userId="" providerId="Windows Live" clId="Web-{EEAC185E-CCA0-401E-8368-185405718ADE}" dt="2024-06-28T04:40:15.803" v="39"/>
          <ac:spMkLst>
            <pc:docMk/>
            <pc:sldMk cId="1571749643" sldId="261"/>
            <ac:spMk id="26" creationId="{A6D37EE4-EA1B-46EE-A54B-5233C63C9695}"/>
          </ac:spMkLst>
        </pc:spChg>
        <pc:spChg chg="add">
          <ac:chgData name="Guest User" userId="" providerId="Windows Live" clId="Web-{EEAC185E-CCA0-401E-8368-185405718ADE}" dt="2024-06-28T04:40:15.803" v="39"/>
          <ac:spMkLst>
            <pc:docMk/>
            <pc:sldMk cId="1571749643" sldId="261"/>
            <ac:spMk id="28" creationId="{927D5270-6648-4CC1-8F78-48BE299CAC25}"/>
          </ac:spMkLst>
        </pc:spChg>
        <pc:picChg chg="add del mod">
          <ac:chgData name="Guest User" userId="" providerId="Windows Live" clId="Web-{EEAC185E-CCA0-401E-8368-185405718ADE}" dt="2024-06-28T04:39:08.647" v="26"/>
          <ac:picMkLst>
            <pc:docMk/>
            <pc:sldMk cId="1571749643" sldId="261"/>
            <ac:picMk id="7" creationId="{7E2561FB-2ED0-C192-3B21-96B330734032}"/>
          </ac:picMkLst>
        </pc:picChg>
        <pc:picChg chg="add mod ord">
          <ac:chgData name="Guest User" userId="" providerId="Windows Live" clId="Web-{EEAC185E-CCA0-401E-8368-185405718ADE}" dt="2024-06-28T04:47:31.151" v="139" actId="14100"/>
          <ac:picMkLst>
            <pc:docMk/>
            <pc:sldMk cId="1571749643" sldId="261"/>
            <ac:picMk id="8" creationId="{2287DD3C-BB6F-B833-ACD8-95199C91D342}"/>
          </ac:picMkLst>
        </pc:picChg>
      </pc:sldChg>
    </pc:docChg>
  </pc:docChgLst>
  <pc:docChgLst>
    <pc:chgData name="Guest User" providerId="Windows Live" clId="Web-{F9CB6EDD-FEAB-4706-AA86-5FB0C30B7B67}"/>
    <pc:docChg chg="modSld">
      <pc:chgData name="Guest User" userId="" providerId="Windows Live" clId="Web-{F9CB6EDD-FEAB-4706-AA86-5FB0C30B7B67}" dt="2024-06-29T04:47:26.651" v="2" actId="20577"/>
      <pc:docMkLst>
        <pc:docMk/>
      </pc:docMkLst>
      <pc:sldChg chg="modSp">
        <pc:chgData name="Guest User" userId="" providerId="Windows Live" clId="Web-{F9CB6EDD-FEAB-4706-AA86-5FB0C30B7B67}" dt="2024-06-29T04:47:26.651" v="2" actId="20577"/>
        <pc:sldMkLst>
          <pc:docMk/>
          <pc:sldMk cId="3991033616" sldId="275"/>
        </pc:sldMkLst>
        <pc:spChg chg="mod">
          <ac:chgData name="Guest User" userId="" providerId="Windows Live" clId="Web-{F9CB6EDD-FEAB-4706-AA86-5FB0C30B7B67}" dt="2024-06-29T04:47:26.651" v="2" actId="20577"/>
          <ac:spMkLst>
            <pc:docMk/>
            <pc:sldMk cId="3991033616" sldId="275"/>
            <ac:spMk id="2" creationId="{9B4F5EA3-EF2E-E32B-3B55-1A646D893198}"/>
          </ac:spMkLst>
        </pc:spChg>
      </pc:sldChg>
      <pc:sldChg chg="modSp">
        <pc:chgData name="Guest User" userId="" providerId="Windows Live" clId="Web-{F9CB6EDD-FEAB-4706-AA86-5FB0C30B7B67}" dt="2024-06-29T04:46:30.806" v="0" actId="1076"/>
        <pc:sldMkLst>
          <pc:docMk/>
          <pc:sldMk cId="249211252" sldId="278"/>
        </pc:sldMkLst>
        <pc:picChg chg="mod">
          <ac:chgData name="Guest User" userId="" providerId="Windows Live" clId="Web-{F9CB6EDD-FEAB-4706-AA86-5FB0C30B7B67}" dt="2024-06-29T04:46:30.806" v="0" actId="1076"/>
          <ac:picMkLst>
            <pc:docMk/>
            <pc:sldMk cId="249211252" sldId="278"/>
            <ac:picMk id="11" creationId="{43EB73FE-C9FA-17D7-203E-751CD871A249}"/>
          </ac:picMkLst>
        </pc:picChg>
      </pc:sldChg>
    </pc:docChg>
  </pc:docChgLst>
  <pc:docChgLst>
    <pc:chgData name="Guest User" providerId="Windows Live" clId="Web-{E227DE89-9FB0-4170-9504-6729A5F51A6A}"/>
    <pc:docChg chg="addSld modSld">
      <pc:chgData name="Guest User" userId="" providerId="Windows Live" clId="Web-{E227DE89-9FB0-4170-9504-6729A5F51A6A}" dt="2024-06-26T14:14:36.392" v="135" actId="14100"/>
      <pc:docMkLst>
        <pc:docMk/>
      </pc:docMkLst>
      <pc:sldChg chg="addSp delSp modSp mod setBg">
        <pc:chgData name="Guest User" userId="" providerId="Windows Live" clId="Web-{E227DE89-9FB0-4170-9504-6729A5F51A6A}" dt="2024-06-26T13:59:52.882" v="51" actId="14100"/>
        <pc:sldMkLst>
          <pc:docMk/>
          <pc:sldMk cId="3560121545" sldId="258"/>
        </pc:sldMkLst>
        <pc:spChg chg="mod">
          <ac:chgData name="Guest User" userId="" providerId="Windows Live" clId="Web-{E227DE89-9FB0-4170-9504-6729A5F51A6A}" dt="2024-06-26T13:59:47.288" v="50" actId="14100"/>
          <ac:spMkLst>
            <pc:docMk/>
            <pc:sldMk cId="3560121545" sldId="258"/>
            <ac:spMk id="2" creationId="{9B605905-ED3D-6E25-B6E0-FC3735E7C462}"/>
          </ac:spMkLst>
        </pc:spChg>
        <pc:spChg chg="mod">
          <ac:chgData name="Guest User" userId="" providerId="Windows Live" clId="Web-{E227DE89-9FB0-4170-9504-6729A5F51A6A}" dt="2024-06-26T13:59:52.882" v="51" actId="14100"/>
          <ac:spMkLst>
            <pc:docMk/>
            <pc:sldMk cId="3560121545" sldId="258"/>
            <ac:spMk id="3" creationId="{250CFA7C-8528-1001-1548-B4CB0B796DC1}"/>
          </ac:spMkLst>
        </pc:spChg>
        <pc:spChg chg="mod">
          <ac:chgData name="Guest User" userId="" providerId="Windows Live" clId="Web-{E227DE89-9FB0-4170-9504-6729A5F51A6A}" dt="2024-06-26T13:58:17.551" v="35"/>
          <ac:spMkLst>
            <pc:docMk/>
            <pc:sldMk cId="3560121545" sldId="258"/>
            <ac:spMk id="5" creationId="{D7416AEE-AAA3-95E3-1660-A5CAC1722101}"/>
          </ac:spMkLst>
        </pc:spChg>
        <pc:spChg chg="mod">
          <ac:chgData name="Guest User" userId="" providerId="Windows Live" clId="Web-{E227DE89-9FB0-4170-9504-6729A5F51A6A}" dt="2024-06-26T13:58:17.551" v="35"/>
          <ac:spMkLst>
            <pc:docMk/>
            <pc:sldMk cId="3560121545" sldId="258"/>
            <ac:spMk id="6" creationId="{5921366D-987F-F1A8-EBA7-57876FEC82A0}"/>
          </ac:spMkLst>
        </pc:spChg>
        <pc:spChg chg="mod">
          <ac:chgData name="Guest User" userId="" providerId="Windows Live" clId="Web-{E227DE89-9FB0-4170-9504-6729A5F51A6A}" dt="2024-06-26T13:58:17.551" v="35"/>
          <ac:spMkLst>
            <pc:docMk/>
            <pc:sldMk cId="3560121545" sldId="258"/>
            <ac:spMk id="7" creationId="{EE83D0B1-F4A6-7D53-3FA2-0423CECFCBF9}"/>
          </ac:spMkLst>
        </pc:spChg>
        <pc:spChg chg="add">
          <ac:chgData name="Guest User" userId="" providerId="Windows Live" clId="Web-{E227DE89-9FB0-4170-9504-6729A5F51A6A}" dt="2024-06-26T13:58:17.551" v="35"/>
          <ac:spMkLst>
            <pc:docMk/>
            <pc:sldMk cId="3560121545" sldId="258"/>
            <ac:spMk id="13" creationId="{B210AC1D-4063-4C6E-9528-FA9C4C0C18E6}"/>
          </ac:spMkLst>
        </pc:spChg>
        <pc:spChg chg="add">
          <ac:chgData name="Guest User" userId="" providerId="Windows Live" clId="Web-{E227DE89-9FB0-4170-9504-6729A5F51A6A}" dt="2024-06-26T13:58:17.551" v="35"/>
          <ac:spMkLst>
            <pc:docMk/>
            <pc:sldMk cId="3560121545" sldId="258"/>
            <ac:spMk id="15" creationId="{02F8C595-E68C-4306-AED8-DC7826A0A506}"/>
          </ac:spMkLst>
        </pc:spChg>
        <pc:picChg chg="add del mod">
          <ac:chgData name="Guest User" userId="" providerId="Windows Live" clId="Web-{E227DE89-9FB0-4170-9504-6729A5F51A6A}" dt="2024-06-26T13:58:06.473" v="34"/>
          <ac:picMkLst>
            <pc:docMk/>
            <pc:sldMk cId="3560121545" sldId="258"/>
            <ac:picMk id="4" creationId="{76B16323-40D9-E4F8-E910-1E154F2DA8DA}"/>
          </ac:picMkLst>
        </pc:picChg>
        <pc:picChg chg="add mod">
          <ac:chgData name="Guest User" userId="" providerId="Windows Live" clId="Web-{E227DE89-9FB0-4170-9504-6729A5F51A6A}" dt="2024-06-26T13:59:23.834" v="47" actId="1076"/>
          <ac:picMkLst>
            <pc:docMk/>
            <pc:sldMk cId="3560121545" sldId="258"/>
            <ac:picMk id="9" creationId="{A133DCBB-A720-5CB5-511E-F7A2EC271AE9}"/>
          </ac:picMkLst>
        </pc:picChg>
      </pc:sldChg>
      <pc:sldChg chg="addSp delSp modSp new mod setBg">
        <pc:chgData name="Guest User" userId="" providerId="Windows Live" clId="Web-{E227DE89-9FB0-4170-9504-6729A5F51A6A}" dt="2024-06-26T14:14:36.392" v="135" actId="14100"/>
        <pc:sldMkLst>
          <pc:docMk/>
          <pc:sldMk cId="2736901936" sldId="259"/>
        </pc:sldMkLst>
        <pc:spChg chg="mod">
          <ac:chgData name="Guest User" userId="" providerId="Windows Live" clId="Web-{E227DE89-9FB0-4170-9504-6729A5F51A6A}" dt="2024-06-26T14:14:36.392" v="135" actId="14100"/>
          <ac:spMkLst>
            <pc:docMk/>
            <pc:sldMk cId="2736901936" sldId="259"/>
            <ac:spMk id="2" creationId="{C1BFB4F6-38EB-0A40-FDDA-FB5BC1253004}"/>
          </ac:spMkLst>
        </pc:spChg>
        <pc:spChg chg="mod">
          <ac:chgData name="Guest User" userId="" providerId="Windows Live" clId="Web-{E227DE89-9FB0-4170-9504-6729A5F51A6A}" dt="2024-06-26T14:08:59.148" v="79"/>
          <ac:spMkLst>
            <pc:docMk/>
            <pc:sldMk cId="2736901936" sldId="259"/>
            <ac:spMk id="3" creationId="{3E0136C3-354D-5A06-5B5A-38A1E31B82A3}"/>
          </ac:spMkLst>
        </pc:spChg>
        <pc:spChg chg="mod ord">
          <ac:chgData name="Guest User" userId="" providerId="Windows Live" clId="Web-{E227DE89-9FB0-4170-9504-6729A5F51A6A}" dt="2024-06-26T14:08:59.148" v="79"/>
          <ac:spMkLst>
            <pc:docMk/>
            <pc:sldMk cId="2736901936" sldId="259"/>
            <ac:spMk id="4" creationId="{6C9C01E0-635F-F6EB-15E6-BF683E220A2E}"/>
          </ac:spMkLst>
        </pc:spChg>
        <pc:spChg chg="mod">
          <ac:chgData name="Guest User" userId="" providerId="Windows Live" clId="Web-{E227DE89-9FB0-4170-9504-6729A5F51A6A}" dt="2024-06-26T14:08:59.148" v="79"/>
          <ac:spMkLst>
            <pc:docMk/>
            <pc:sldMk cId="2736901936" sldId="259"/>
            <ac:spMk id="5" creationId="{E8AB67F1-D53A-F40E-5AA3-27558DC3D61A}"/>
          </ac:spMkLst>
        </pc:spChg>
        <pc:spChg chg="mod">
          <ac:chgData name="Guest User" userId="" providerId="Windows Live" clId="Web-{E227DE89-9FB0-4170-9504-6729A5F51A6A}" dt="2024-06-26T14:08:59.148" v="79"/>
          <ac:spMkLst>
            <pc:docMk/>
            <pc:sldMk cId="2736901936" sldId="259"/>
            <ac:spMk id="6" creationId="{BC50A94E-AB4F-3882-951B-25E01032001C}"/>
          </ac:spMkLst>
        </pc:spChg>
        <pc:spChg chg="add del">
          <ac:chgData name="Guest User" userId="" providerId="Windows Live" clId="Web-{E227DE89-9FB0-4170-9504-6729A5F51A6A}" dt="2024-06-26T14:08:59.148" v="79"/>
          <ac:spMkLst>
            <pc:docMk/>
            <pc:sldMk cId="2736901936" sldId="259"/>
            <ac:spMk id="12" creationId="{C0763A76-9F1C-4FC5-82B7-DD475DA461B2}"/>
          </ac:spMkLst>
        </pc:spChg>
        <pc:spChg chg="add del">
          <ac:chgData name="Guest User" userId="" providerId="Windows Live" clId="Web-{E227DE89-9FB0-4170-9504-6729A5F51A6A}" dt="2024-06-26T14:08:59.148" v="79"/>
          <ac:spMkLst>
            <pc:docMk/>
            <pc:sldMk cId="2736901936" sldId="259"/>
            <ac:spMk id="14" creationId="{E81BF4F6-F2CF-4984-9D14-D6966D92F99F}"/>
          </ac:spMkLst>
        </pc:spChg>
        <pc:spChg chg="add">
          <ac:chgData name="Guest User" userId="" providerId="Windows Live" clId="Web-{E227DE89-9FB0-4170-9504-6729A5F51A6A}" dt="2024-06-26T14:08:59.148" v="79"/>
          <ac:spMkLst>
            <pc:docMk/>
            <pc:sldMk cId="2736901936" sldId="259"/>
            <ac:spMk id="19" creationId="{4F7EBAE4-9945-4473-9E34-B2C66EA0F03D}"/>
          </ac:spMkLst>
        </pc:spChg>
        <pc:spChg chg="add">
          <ac:chgData name="Guest User" userId="" providerId="Windows Live" clId="Web-{E227DE89-9FB0-4170-9504-6729A5F51A6A}" dt="2024-06-26T14:08:59.148" v="79"/>
          <ac:spMkLst>
            <pc:docMk/>
            <pc:sldMk cId="2736901936" sldId="259"/>
            <ac:spMk id="21" creationId="{70BEB1E7-2F88-40BC-B73D-42E5B6F80BFC}"/>
          </ac:spMkLst>
        </pc:spChg>
        <pc:spChg chg="add">
          <ac:chgData name="Guest User" userId="" providerId="Windows Live" clId="Web-{E227DE89-9FB0-4170-9504-6729A5F51A6A}" dt="2024-06-26T14:08:59.148" v="79"/>
          <ac:spMkLst>
            <pc:docMk/>
            <pc:sldMk cId="2736901936" sldId="259"/>
            <ac:spMk id="23" creationId="{A7B99495-F43F-4D80-A44F-2CB4764EB90B}"/>
          </ac:spMkLst>
        </pc:spChg>
        <pc:picChg chg="add del mod">
          <ac:chgData name="Guest User" userId="" providerId="Windows Live" clId="Web-{E227DE89-9FB0-4170-9504-6729A5F51A6A}" dt="2024-06-26T14:08:32.085" v="76"/>
          <ac:picMkLst>
            <pc:docMk/>
            <pc:sldMk cId="2736901936" sldId="259"/>
            <ac:picMk id="7" creationId="{D339175B-0BCB-03A4-6DA9-DC4E59F55E78}"/>
          </ac:picMkLst>
        </pc:picChg>
        <pc:picChg chg="add mod">
          <ac:chgData name="Guest User" userId="" providerId="Windows Live" clId="Web-{E227DE89-9FB0-4170-9504-6729A5F51A6A}" dt="2024-06-26T14:09:10.867" v="81" actId="14100"/>
          <ac:picMkLst>
            <pc:docMk/>
            <pc:sldMk cId="2736901936" sldId="259"/>
            <ac:picMk id="8" creationId="{104BE7D4-142B-465E-79FA-A167629C8E32}"/>
          </ac:picMkLst>
        </pc:picChg>
      </pc:sldChg>
      <pc:sldChg chg="addSp delSp modSp new mod setBg">
        <pc:chgData name="Guest User" userId="" providerId="Windows Live" clId="Web-{E227DE89-9FB0-4170-9504-6729A5F51A6A}" dt="2024-06-26T14:14:27.892" v="134" actId="14100"/>
        <pc:sldMkLst>
          <pc:docMk/>
          <pc:sldMk cId="2742769866" sldId="260"/>
        </pc:sldMkLst>
        <pc:spChg chg="mod">
          <ac:chgData name="Guest User" userId="" providerId="Windows Live" clId="Web-{E227DE89-9FB0-4170-9504-6729A5F51A6A}" dt="2024-06-26T14:14:27.892" v="134" actId="14100"/>
          <ac:spMkLst>
            <pc:docMk/>
            <pc:sldMk cId="2742769866" sldId="260"/>
            <ac:spMk id="2" creationId="{FF58C5BA-E0C1-FFB2-92A9-632C82D9ADCF}"/>
          </ac:spMkLst>
        </pc:spChg>
        <pc:spChg chg="mod">
          <ac:chgData name="Guest User" userId="" providerId="Windows Live" clId="Web-{E227DE89-9FB0-4170-9504-6729A5F51A6A}" dt="2024-06-26T14:12:12.497" v="113" actId="14100"/>
          <ac:spMkLst>
            <pc:docMk/>
            <pc:sldMk cId="2742769866" sldId="260"/>
            <ac:spMk id="3" creationId="{3A5C564F-C116-DCBB-5937-FF1DF6D3680E}"/>
          </ac:spMkLst>
        </pc:spChg>
        <pc:spChg chg="mod">
          <ac:chgData name="Guest User" userId="" providerId="Windows Live" clId="Web-{E227DE89-9FB0-4170-9504-6729A5F51A6A}" dt="2024-06-26T14:12:01.997" v="111"/>
          <ac:spMkLst>
            <pc:docMk/>
            <pc:sldMk cId="2742769866" sldId="260"/>
            <ac:spMk id="4" creationId="{9A313D02-46E3-1C96-A34F-0B7A1A9FC7C0}"/>
          </ac:spMkLst>
        </pc:spChg>
        <pc:spChg chg="mod">
          <ac:chgData name="Guest User" userId="" providerId="Windows Live" clId="Web-{E227DE89-9FB0-4170-9504-6729A5F51A6A}" dt="2024-06-26T14:12:01.997" v="111"/>
          <ac:spMkLst>
            <pc:docMk/>
            <pc:sldMk cId="2742769866" sldId="260"/>
            <ac:spMk id="5" creationId="{C0648A8E-F16C-2714-1955-AE600B7D063E}"/>
          </ac:spMkLst>
        </pc:spChg>
        <pc:spChg chg="mod">
          <ac:chgData name="Guest User" userId="" providerId="Windows Live" clId="Web-{E227DE89-9FB0-4170-9504-6729A5F51A6A}" dt="2024-06-26T14:12:01.997" v="111"/>
          <ac:spMkLst>
            <pc:docMk/>
            <pc:sldMk cId="2742769866" sldId="260"/>
            <ac:spMk id="6" creationId="{FEB612B4-BCB2-F07F-0A1E-9010849AE41F}"/>
          </ac:spMkLst>
        </pc:spChg>
        <pc:spChg chg="add del">
          <ac:chgData name="Guest User" userId="" providerId="Windows Live" clId="Web-{E227DE89-9FB0-4170-9504-6729A5F51A6A}" dt="2024-06-26T14:12:01.997" v="111"/>
          <ac:spMkLst>
            <pc:docMk/>
            <pc:sldMk cId="2742769866" sldId="260"/>
            <ac:spMk id="12" creationId="{F944E337-3E5D-4A1F-A5A1-2057F25B8A7B}"/>
          </ac:spMkLst>
        </pc:spChg>
        <pc:spChg chg="add del">
          <ac:chgData name="Guest User" userId="" providerId="Windows Live" clId="Web-{E227DE89-9FB0-4170-9504-6729A5F51A6A}" dt="2024-06-26T14:12:01.997" v="111"/>
          <ac:spMkLst>
            <pc:docMk/>
            <pc:sldMk cId="2742769866" sldId="260"/>
            <ac:spMk id="14" creationId="{4DA50D69-7CF7-4844-B844-A2B821C77F24}"/>
          </ac:spMkLst>
        </pc:spChg>
        <pc:spChg chg="add">
          <ac:chgData name="Guest User" userId="" providerId="Windows Live" clId="Web-{E227DE89-9FB0-4170-9504-6729A5F51A6A}" dt="2024-06-26T14:12:01.997" v="111"/>
          <ac:spMkLst>
            <pc:docMk/>
            <pc:sldMk cId="2742769866" sldId="260"/>
            <ac:spMk id="19" creationId="{D1D34770-47A8-402C-AF23-2B653F2D88C1}"/>
          </ac:spMkLst>
        </pc:spChg>
        <pc:picChg chg="add del mod">
          <ac:chgData name="Guest User" userId="" providerId="Windows Live" clId="Web-{E227DE89-9FB0-4170-9504-6729A5F51A6A}" dt="2024-06-26T14:10:43.495" v="99"/>
          <ac:picMkLst>
            <pc:docMk/>
            <pc:sldMk cId="2742769866" sldId="260"/>
            <ac:picMk id="7" creationId="{67F09C98-0C8E-1586-0371-6EFF10A89462}"/>
          </ac:picMkLst>
        </pc:picChg>
        <pc:picChg chg="add mod ord">
          <ac:chgData name="Guest User" userId="" providerId="Windows Live" clId="Web-{E227DE89-9FB0-4170-9504-6729A5F51A6A}" dt="2024-06-26T14:12:01.997" v="111"/>
          <ac:picMkLst>
            <pc:docMk/>
            <pc:sldMk cId="2742769866" sldId="260"/>
            <ac:picMk id="8" creationId="{6258D614-CFF5-FCF6-4D7C-E55D64805B78}"/>
          </ac:picMkLst>
        </pc:picChg>
      </pc:sldChg>
      <pc:sldChg chg="modSp new">
        <pc:chgData name="Guest User" userId="" providerId="Windows Live" clId="Web-{E227DE89-9FB0-4170-9504-6729A5F51A6A}" dt="2024-06-26T14:13:25.015" v="132" actId="20577"/>
        <pc:sldMkLst>
          <pc:docMk/>
          <pc:sldMk cId="1571749643" sldId="261"/>
        </pc:sldMkLst>
        <pc:spChg chg="mod">
          <ac:chgData name="Guest User" userId="" providerId="Windows Live" clId="Web-{E227DE89-9FB0-4170-9504-6729A5F51A6A}" dt="2024-06-26T14:13:25.015" v="132" actId="20577"/>
          <ac:spMkLst>
            <pc:docMk/>
            <pc:sldMk cId="1571749643" sldId="261"/>
            <ac:spMk id="2" creationId="{7AE77DD3-2DB1-B038-497C-D1F079B2C123}"/>
          </ac:spMkLst>
        </pc:spChg>
      </pc:sldChg>
    </pc:docChg>
  </pc:docChgLst>
  <pc:docChgLst>
    <pc:chgData name="Guest User" providerId="Windows Live" clId="Web-{671CCBBD-B363-4A6A-8A59-1A8A81592EE0}"/>
    <pc:docChg chg="addSld delSld modSld">
      <pc:chgData name="Guest User" userId="" providerId="Windows Live" clId="Web-{671CCBBD-B363-4A6A-8A59-1A8A81592EE0}" dt="2024-06-28T08:25:02.451" v="679" actId="20577"/>
      <pc:docMkLst>
        <pc:docMk/>
      </pc:docMkLst>
      <pc:sldChg chg="addSp delSp modSp new mod setBg">
        <pc:chgData name="Guest User" userId="" providerId="Windows Live" clId="Web-{671CCBBD-B363-4A6A-8A59-1A8A81592EE0}" dt="2024-06-28T06:28:30.392" v="316" actId="20577"/>
        <pc:sldMkLst>
          <pc:docMk/>
          <pc:sldMk cId="3909708079" sldId="274"/>
        </pc:sldMkLst>
        <pc:spChg chg="mod">
          <ac:chgData name="Guest User" userId="" providerId="Windows Live" clId="Web-{671CCBBD-B363-4A6A-8A59-1A8A81592EE0}" dt="2024-06-28T05:32:40.783" v="92" actId="20577"/>
          <ac:spMkLst>
            <pc:docMk/>
            <pc:sldMk cId="3909708079" sldId="274"/>
            <ac:spMk id="2" creationId="{B8D2BA18-6332-B764-81C3-2F6210B899C6}"/>
          </ac:spMkLst>
        </pc:spChg>
        <pc:spChg chg="mod ord">
          <ac:chgData name="Guest User" userId="" providerId="Windows Live" clId="Web-{671CCBBD-B363-4A6A-8A59-1A8A81592EE0}" dt="2024-06-28T06:28:30.392" v="316" actId="20577"/>
          <ac:spMkLst>
            <pc:docMk/>
            <pc:sldMk cId="3909708079" sldId="274"/>
            <ac:spMk id="3" creationId="{E06B8C06-B6B3-71BC-6276-ADF80C9BD6AD}"/>
          </ac:spMkLst>
        </pc:spChg>
        <pc:spChg chg="mod ord">
          <ac:chgData name="Guest User" userId="" providerId="Windows Live" clId="Web-{671CCBBD-B363-4A6A-8A59-1A8A81592EE0}" dt="2024-06-28T05:19:42.795" v="37"/>
          <ac:spMkLst>
            <pc:docMk/>
            <pc:sldMk cId="3909708079" sldId="274"/>
            <ac:spMk id="4" creationId="{BE5F6B83-DBC6-69F9-4993-9107A5EF116C}"/>
          </ac:spMkLst>
        </pc:spChg>
        <pc:spChg chg="mod">
          <ac:chgData name="Guest User" userId="" providerId="Windows Live" clId="Web-{671CCBBD-B363-4A6A-8A59-1A8A81592EE0}" dt="2024-06-28T05:19:42.795" v="37"/>
          <ac:spMkLst>
            <pc:docMk/>
            <pc:sldMk cId="3909708079" sldId="274"/>
            <ac:spMk id="5" creationId="{395EFC5E-B7F1-18FB-5C22-B19FD9ACE2A3}"/>
          </ac:spMkLst>
        </pc:spChg>
        <pc:spChg chg="mod ord">
          <ac:chgData name="Guest User" userId="" providerId="Windows Live" clId="Web-{671CCBBD-B363-4A6A-8A59-1A8A81592EE0}" dt="2024-06-28T05:19:42.795" v="37"/>
          <ac:spMkLst>
            <pc:docMk/>
            <pc:sldMk cId="3909708079" sldId="274"/>
            <ac:spMk id="6" creationId="{D6C60B65-E8AE-8B51-DF2D-D9461C08C6E6}"/>
          </ac:spMkLst>
        </pc:spChg>
        <pc:spChg chg="add del">
          <ac:chgData name="Guest User" userId="" providerId="Windows Live" clId="Web-{671CCBBD-B363-4A6A-8A59-1A8A81592EE0}" dt="2024-06-28T05:17:31.716" v="21"/>
          <ac:spMkLst>
            <pc:docMk/>
            <pc:sldMk cId="3909708079" sldId="274"/>
            <ac:spMk id="9" creationId="{F94AA2BD-2E3F-4B1D-8127-5744B8115311}"/>
          </ac:spMkLst>
        </pc:spChg>
        <pc:spChg chg="add del">
          <ac:chgData name="Guest User" userId="" providerId="Windows Live" clId="Web-{671CCBBD-B363-4A6A-8A59-1A8A81592EE0}" dt="2024-06-28T05:17:31.716" v="21"/>
          <ac:spMkLst>
            <pc:docMk/>
            <pc:sldMk cId="3909708079" sldId="274"/>
            <ac:spMk id="10" creationId="{4BD02261-2DC8-4AA8-9E16-7751AE892445}"/>
          </ac:spMkLst>
        </pc:spChg>
        <pc:spChg chg="add del">
          <ac:chgData name="Guest User" userId="" providerId="Windows Live" clId="Web-{671CCBBD-B363-4A6A-8A59-1A8A81592EE0}" dt="2024-06-28T05:17:31.716" v="21"/>
          <ac:spMkLst>
            <pc:docMk/>
            <pc:sldMk cId="3909708079" sldId="274"/>
            <ac:spMk id="11" creationId="{3D752CF2-2291-40B5-B462-C17B174C10BC}"/>
          </ac:spMkLst>
        </pc:spChg>
        <pc:spChg chg="add del">
          <ac:chgData name="Guest User" userId="" providerId="Windows Live" clId="Web-{671CCBBD-B363-4A6A-8A59-1A8A81592EE0}" dt="2024-06-28T05:16:40.107" v="17"/>
          <ac:spMkLst>
            <pc:docMk/>
            <pc:sldMk cId="3909708079" sldId="274"/>
            <ac:spMk id="12" creationId="{560AFAAC-EA6C-45A9-9E03-C9C9F0193B4F}"/>
          </ac:spMkLst>
        </pc:spChg>
        <pc:spChg chg="add del">
          <ac:chgData name="Guest User" userId="" providerId="Windows Live" clId="Web-{671CCBBD-B363-4A6A-8A59-1A8A81592EE0}" dt="2024-06-28T05:19:42.795" v="37"/>
          <ac:spMkLst>
            <pc:docMk/>
            <pc:sldMk cId="3909708079" sldId="274"/>
            <ac:spMk id="13" creationId="{9F7D5CDA-D291-4307-BF55-1381FED29634}"/>
          </ac:spMkLst>
        </pc:spChg>
        <pc:spChg chg="add del">
          <ac:chgData name="Guest User" userId="" providerId="Windows Live" clId="Web-{671CCBBD-B363-4A6A-8A59-1A8A81592EE0}" dt="2024-06-28T05:16:40.107" v="17"/>
          <ac:spMkLst>
            <pc:docMk/>
            <pc:sldMk cId="3909708079" sldId="274"/>
            <ac:spMk id="14" creationId="{83549E37-C86B-4401-90BD-D8BF83859F14}"/>
          </ac:spMkLst>
        </pc:spChg>
        <pc:spChg chg="add del">
          <ac:chgData name="Guest User" userId="" providerId="Windows Live" clId="Web-{671CCBBD-B363-4A6A-8A59-1A8A81592EE0}" dt="2024-06-28T05:19:42.795" v="37"/>
          <ac:spMkLst>
            <pc:docMk/>
            <pc:sldMk cId="3909708079" sldId="274"/>
            <ac:spMk id="15" creationId="{59B296B9-C5A5-4E4F-9B60-C907B5F1466C}"/>
          </ac:spMkLst>
        </pc:spChg>
        <pc:spChg chg="add del">
          <ac:chgData name="Guest User" userId="" providerId="Windows Live" clId="Web-{671CCBBD-B363-4A6A-8A59-1A8A81592EE0}" dt="2024-06-28T05:16:40.107" v="17"/>
          <ac:spMkLst>
            <pc:docMk/>
            <pc:sldMk cId="3909708079" sldId="274"/>
            <ac:spMk id="16" creationId="{8A17784E-76D8-4521-A77D-0D2EBB923004}"/>
          </ac:spMkLst>
        </pc:spChg>
        <pc:spChg chg="add del">
          <ac:chgData name="Guest User" userId="" providerId="Windows Live" clId="Web-{671CCBBD-B363-4A6A-8A59-1A8A81592EE0}" dt="2024-06-28T05:19:42.795" v="37"/>
          <ac:spMkLst>
            <pc:docMk/>
            <pc:sldMk cId="3909708079" sldId="274"/>
            <ac:spMk id="17" creationId="{D0300FD3-5AF1-6305-15FA-9078072672E2}"/>
          </ac:spMkLst>
        </pc:spChg>
        <pc:spChg chg="add del">
          <ac:chgData name="Guest User" userId="" providerId="Windows Live" clId="Web-{671CCBBD-B363-4A6A-8A59-1A8A81592EE0}" dt="2024-06-28T05:16:40.107" v="17"/>
          <ac:spMkLst>
            <pc:docMk/>
            <pc:sldMk cId="3909708079" sldId="274"/>
            <ac:spMk id="18" creationId="{C0036C6B-F09C-4EAB-AE02-8D056EE74856}"/>
          </ac:spMkLst>
        </pc:spChg>
        <pc:spChg chg="add del">
          <ac:chgData name="Guest User" userId="" providerId="Windows Live" clId="Web-{671CCBBD-B363-4A6A-8A59-1A8A81592EE0}" dt="2024-06-28T05:16:40.107" v="17"/>
          <ac:spMkLst>
            <pc:docMk/>
            <pc:sldMk cId="3909708079" sldId="274"/>
            <ac:spMk id="20" creationId="{FC8D5885-2804-4D3C-BE31-902E4D3279B0}"/>
          </ac:spMkLst>
        </pc:spChg>
        <pc:spChg chg="add">
          <ac:chgData name="Guest User" userId="" providerId="Windows Live" clId="Web-{671CCBBD-B363-4A6A-8A59-1A8A81592EE0}" dt="2024-06-28T05:19:42.795" v="37"/>
          <ac:spMkLst>
            <pc:docMk/>
            <pc:sldMk cId="3909708079" sldId="274"/>
            <ac:spMk id="22" creationId="{327D73B4-9F5C-4A64-A179-51B9500CB8B5}"/>
          </ac:spMkLst>
        </pc:spChg>
        <pc:spChg chg="add">
          <ac:chgData name="Guest User" userId="" providerId="Windows Live" clId="Web-{671CCBBD-B363-4A6A-8A59-1A8A81592EE0}" dt="2024-06-28T05:19:42.795" v="37"/>
          <ac:spMkLst>
            <pc:docMk/>
            <pc:sldMk cId="3909708079" sldId="274"/>
            <ac:spMk id="24" creationId="{C1F06963-6374-4B48-844F-071A9BAAAE02}"/>
          </ac:spMkLst>
        </pc:spChg>
        <pc:spChg chg="add">
          <ac:chgData name="Guest User" userId="" providerId="Windows Live" clId="Web-{671CCBBD-B363-4A6A-8A59-1A8A81592EE0}" dt="2024-06-28T05:19:42.795" v="37"/>
          <ac:spMkLst>
            <pc:docMk/>
            <pc:sldMk cId="3909708079" sldId="274"/>
            <ac:spMk id="26" creationId="{6CB927A4-E432-4310-9CD5-E89FF5063179}"/>
          </ac:spMkLst>
        </pc:spChg>
        <pc:spChg chg="add">
          <ac:chgData name="Guest User" userId="" providerId="Windows Live" clId="Web-{671CCBBD-B363-4A6A-8A59-1A8A81592EE0}" dt="2024-06-28T05:19:42.795" v="37"/>
          <ac:spMkLst>
            <pc:docMk/>
            <pc:sldMk cId="3909708079" sldId="274"/>
            <ac:spMk id="28" creationId="{1453BF6C-B012-48B7-B4E8-6D7AC7C27D02}"/>
          </ac:spMkLst>
        </pc:spChg>
        <pc:spChg chg="add">
          <ac:chgData name="Guest User" userId="" providerId="Windows Live" clId="Web-{671CCBBD-B363-4A6A-8A59-1A8A81592EE0}" dt="2024-06-28T05:19:42.795" v="37"/>
          <ac:spMkLst>
            <pc:docMk/>
            <pc:sldMk cId="3909708079" sldId="274"/>
            <ac:spMk id="30" creationId="{E3020543-B24B-4EC4-8FFC-8DD88EEA91A8}"/>
          </ac:spMkLst>
        </pc:spChg>
        <pc:picChg chg="add mod ord">
          <ac:chgData name="Guest User" userId="" providerId="Windows Live" clId="Web-{671CCBBD-B363-4A6A-8A59-1A8A81592EE0}" dt="2024-06-28T05:19:42.795" v="37"/>
          <ac:picMkLst>
            <pc:docMk/>
            <pc:sldMk cId="3909708079" sldId="274"/>
            <ac:picMk id="7" creationId="{B591A19D-F840-CFA8-6A91-F99AB47914B6}"/>
          </ac:picMkLst>
        </pc:picChg>
        <pc:cxnChg chg="add">
          <ac:chgData name="Guest User" userId="" providerId="Windows Live" clId="Web-{671CCBBD-B363-4A6A-8A59-1A8A81592EE0}" dt="2024-06-28T05:19:42.795" v="37"/>
          <ac:cxnSpMkLst>
            <pc:docMk/>
            <pc:sldMk cId="3909708079" sldId="274"/>
            <ac:cxnSpMk id="32" creationId="{C49DA8F6-BCC1-4447-B54C-57856834B94B}"/>
          </ac:cxnSpMkLst>
        </pc:cxnChg>
      </pc:sldChg>
      <pc:sldChg chg="new del">
        <pc:chgData name="Guest User" userId="" providerId="Windows Live" clId="Web-{671CCBBD-B363-4A6A-8A59-1A8A81592EE0}" dt="2024-06-28T06:13:35.075" v="155"/>
        <pc:sldMkLst>
          <pc:docMk/>
          <pc:sldMk cId="1164988528" sldId="275"/>
        </pc:sldMkLst>
      </pc:sldChg>
      <pc:sldChg chg="addSp delSp modSp new del">
        <pc:chgData name="Guest User" userId="" providerId="Windows Live" clId="Web-{671CCBBD-B363-4A6A-8A59-1A8A81592EE0}" dt="2024-06-28T06:00:52.150" v="153"/>
        <pc:sldMkLst>
          <pc:docMk/>
          <pc:sldMk cId="1323724241" sldId="275"/>
        </pc:sldMkLst>
        <pc:spChg chg="mod">
          <ac:chgData name="Guest User" userId="" providerId="Windows Live" clId="Web-{671CCBBD-B363-4A6A-8A59-1A8A81592EE0}" dt="2024-06-28T05:59:42.806" v="146" actId="20577"/>
          <ac:spMkLst>
            <pc:docMk/>
            <pc:sldMk cId="1323724241" sldId="275"/>
            <ac:spMk id="2" creationId="{88088DCF-0070-9870-C356-77E4A9EC1B6A}"/>
          </ac:spMkLst>
        </pc:spChg>
        <pc:spChg chg="add del mod">
          <ac:chgData name="Guest User" userId="" providerId="Windows Live" clId="Web-{671CCBBD-B363-4A6A-8A59-1A8A81592EE0}" dt="2024-06-28T06:00:51.900" v="152" actId="20577"/>
          <ac:spMkLst>
            <pc:docMk/>
            <pc:sldMk cId="1323724241" sldId="275"/>
            <ac:spMk id="3" creationId="{C6563DFC-FD99-5F78-9B86-CA194D117C82}"/>
          </ac:spMkLst>
        </pc:spChg>
        <pc:picChg chg="add del mod ord">
          <ac:chgData name="Guest User" userId="" providerId="Windows Live" clId="Web-{671CCBBD-B363-4A6A-8A59-1A8A81592EE0}" dt="2024-06-28T06:00:17.962" v="148"/>
          <ac:picMkLst>
            <pc:docMk/>
            <pc:sldMk cId="1323724241" sldId="275"/>
            <ac:picMk id="7" creationId="{BC44F090-6C56-1219-0DC0-3BD158D71CC5}"/>
          </ac:picMkLst>
        </pc:picChg>
      </pc:sldChg>
      <pc:sldChg chg="addSp delSp modSp new mod setBg">
        <pc:chgData name="Guest User" userId="" providerId="Windows Live" clId="Web-{671CCBBD-B363-4A6A-8A59-1A8A81592EE0}" dt="2024-06-28T06:38:58.191" v="324" actId="20577"/>
        <pc:sldMkLst>
          <pc:docMk/>
          <pc:sldMk cId="3991033616" sldId="275"/>
        </pc:sldMkLst>
        <pc:spChg chg="mod">
          <ac:chgData name="Guest User" userId="" providerId="Windows Live" clId="Web-{671CCBBD-B363-4A6A-8A59-1A8A81592EE0}" dt="2024-06-28T06:25:59.844" v="286"/>
          <ac:spMkLst>
            <pc:docMk/>
            <pc:sldMk cId="3991033616" sldId="275"/>
            <ac:spMk id="2" creationId="{9B4F5EA3-EF2E-E32B-3B55-1A646D893198}"/>
          </ac:spMkLst>
        </pc:spChg>
        <pc:spChg chg="mod">
          <ac:chgData name="Guest User" userId="" providerId="Windows Live" clId="Web-{671CCBBD-B363-4A6A-8A59-1A8A81592EE0}" dt="2024-06-28T06:25:59.844" v="286"/>
          <ac:spMkLst>
            <pc:docMk/>
            <pc:sldMk cId="3991033616" sldId="275"/>
            <ac:spMk id="3" creationId="{2D9648B7-AE73-2CDB-55E3-EE31C621AD7E}"/>
          </ac:spMkLst>
        </pc:spChg>
        <pc:spChg chg="mod">
          <ac:chgData name="Guest User" userId="" providerId="Windows Live" clId="Web-{671CCBBD-B363-4A6A-8A59-1A8A81592EE0}" dt="2024-06-28T06:25:59.844" v="286"/>
          <ac:spMkLst>
            <pc:docMk/>
            <pc:sldMk cId="3991033616" sldId="275"/>
            <ac:spMk id="4" creationId="{9F336F0A-DFBA-0617-2F1B-24AB644C0B1C}"/>
          </ac:spMkLst>
        </pc:spChg>
        <pc:spChg chg="mod">
          <ac:chgData name="Guest User" userId="" providerId="Windows Live" clId="Web-{671CCBBD-B363-4A6A-8A59-1A8A81592EE0}" dt="2024-06-28T06:25:59.844" v="286"/>
          <ac:spMkLst>
            <pc:docMk/>
            <pc:sldMk cId="3991033616" sldId="275"/>
            <ac:spMk id="5" creationId="{AC0E26BF-4DA3-D7E4-3E34-B248B4AABD69}"/>
          </ac:spMkLst>
        </pc:spChg>
        <pc:spChg chg="add mod">
          <ac:chgData name="Guest User" userId="" providerId="Windows Live" clId="Web-{671CCBBD-B363-4A6A-8A59-1A8A81592EE0}" dt="2024-06-28T06:27:49.188" v="301" actId="20577"/>
          <ac:spMkLst>
            <pc:docMk/>
            <pc:sldMk cId="3991033616" sldId="275"/>
            <ac:spMk id="7" creationId="{DC25C15D-2FCA-0820-1591-AECC0637D3D6}"/>
          </ac:spMkLst>
        </pc:spChg>
        <pc:spChg chg="add mod">
          <ac:chgData name="Guest User" userId="" providerId="Windows Live" clId="Web-{671CCBBD-B363-4A6A-8A59-1A8A81592EE0}" dt="2024-06-28T06:25:59.844" v="286"/>
          <ac:spMkLst>
            <pc:docMk/>
            <pc:sldMk cId="3991033616" sldId="275"/>
            <ac:spMk id="9" creationId="{A97D8042-FC80-F015-3FC5-3D63BE37962C}"/>
          </ac:spMkLst>
        </pc:spChg>
        <pc:spChg chg="add mod">
          <ac:chgData name="Guest User" userId="" providerId="Windows Live" clId="Web-{671CCBBD-B363-4A6A-8A59-1A8A81592EE0}" dt="2024-06-28T06:28:04.313" v="308" actId="20577"/>
          <ac:spMkLst>
            <pc:docMk/>
            <pc:sldMk cId="3991033616" sldId="275"/>
            <ac:spMk id="11" creationId="{B106EE56-C027-306C-CF5D-953B1B088BB9}"/>
          </ac:spMkLst>
        </pc:spChg>
        <pc:spChg chg="add mod">
          <ac:chgData name="Guest User" userId="" providerId="Windows Live" clId="Web-{671CCBBD-B363-4A6A-8A59-1A8A81592EE0}" dt="2024-06-28T06:25:59.844" v="286"/>
          <ac:spMkLst>
            <pc:docMk/>
            <pc:sldMk cId="3991033616" sldId="275"/>
            <ac:spMk id="12" creationId="{2CAC02C4-D2A1-E7E8-864E-5A203C2B99F3}"/>
          </ac:spMkLst>
        </pc:spChg>
        <pc:spChg chg="add mod">
          <ac:chgData name="Guest User" userId="" providerId="Windows Live" clId="Web-{671CCBBD-B363-4A6A-8A59-1A8A81592EE0}" dt="2024-06-28T06:28:12.001" v="311" actId="20577"/>
          <ac:spMkLst>
            <pc:docMk/>
            <pc:sldMk cId="3991033616" sldId="275"/>
            <ac:spMk id="14" creationId="{C46D86F8-D386-4952-24CE-A5EBD7FB4044}"/>
          </ac:spMkLst>
        </pc:spChg>
        <pc:spChg chg="add mod">
          <ac:chgData name="Guest User" userId="" providerId="Windows Live" clId="Web-{671CCBBD-B363-4A6A-8A59-1A8A81592EE0}" dt="2024-06-28T06:32:29.487" v="319" actId="14100"/>
          <ac:spMkLst>
            <pc:docMk/>
            <pc:sldMk cId="3991033616" sldId="275"/>
            <ac:spMk id="15" creationId="{0C34B8FD-A06B-8171-6390-0BDE8AF39B52}"/>
          </ac:spMkLst>
        </pc:spChg>
        <pc:spChg chg="add mod">
          <ac:chgData name="Guest User" userId="" providerId="Windows Live" clId="Web-{671CCBBD-B363-4A6A-8A59-1A8A81592EE0}" dt="2024-06-28T06:28:17.438" v="314" actId="20577"/>
          <ac:spMkLst>
            <pc:docMk/>
            <pc:sldMk cId="3991033616" sldId="275"/>
            <ac:spMk id="17" creationId="{F218844A-9C8B-6350-6DB1-09F43E4DEDA8}"/>
          </ac:spMkLst>
        </pc:spChg>
        <pc:spChg chg="add del mod">
          <ac:chgData name="Guest User" userId="" providerId="Windows Live" clId="Web-{671CCBBD-B363-4A6A-8A59-1A8A81592EE0}" dt="2024-06-28T06:22:34.843" v="258"/>
          <ac:spMkLst>
            <pc:docMk/>
            <pc:sldMk cId="3991033616" sldId="275"/>
            <ac:spMk id="18" creationId="{28CF157A-D372-81AC-94DD-B04F44107860}"/>
          </ac:spMkLst>
        </pc:spChg>
        <pc:spChg chg="add mod">
          <ac:chgData name="Guest User" userId="" providerId="Windows Live" clId="Web-{671CCBBD-B363-4A6A-8A59-1A8A81592EE0}" dt="2024-06-28T06:38:58.191" v="324" actId="20577"/>
          <ac:spMkLst>
            <pc:docMk/>
            <pc:sldMk cId="3991033616" sldId="275"/>
            <ac:spMk id="19" creationId="{1E27B990-19F8-75BB-E01D-B0D0700DDC7C}"/>
          </ac:spMkLst>
        </pc:spChg>
        <pc:spChg chg="add del">
          <ac:chgData name="Guest User" userId="" providerId="Windows Live" clId="Web-{671CCBBD-B363-4A6A-8A59-1A8A81592EE0}" dt="2024-06-28T06:25:42.938" v="280"/>
          <ac:spMkLst>
            <pc:docMk/>
            <pc:sldMk cId="3991033616" sldId="275"/>
            <ac:spMk id="21" creationId="{7517A47C-B2E5-4B79-8061-D74B1311AF6E}"/>
          </ac:spMkLst>
        </pc:spChg>
        <pc:spChg chg="add del">
          <ac:chgData name="Guest User" userId="" providerId="Windows Live" clId="Web-{671CCBBD-B363-4A6A-8A59-1A8A81592EE0}" dt="2024-06-28T06:25:42.938" v="280"/>
          <ac:spMkLst>
            <pc:docMk/>
            <pc:sldMk cId="3991033616" sldId="275"/>
            <ac:spMk id="22" creationId="{C505E780-2083-4CB5-A42A-5E0E2908ECC3}"/>
          </ac:spMkLst>
        </pc:spChg>
        <pc:spChg chg="add del">
          <ac:chgData name="Guest User" userId="" providerId="Windows Live" clId="Web-{671CCBBD-B363-4A6A-8A59-1A8A81592EE0}" dt="2024-06-28T06:25:28.516" v="278"/>
          <ac:spMkLst>
            <pc:docMk/>
            <pc:sldMk cId="3991033616" sldId="275"/>
            <ac:spMk id="24" creationId="{08953E74-D241-4DDF-8508-F0365EA13A92}"/>
          </ac:spMkLst>
        </pc:spChg>
        <pc:spChg chg="add del">
          <ac:chgData name="Guest User" userId="" providerId="Windows Live" clId="Web-{671CCBBD-B363-4A6A-8A59-1A8A81592EE0}" dt="2024-06-28T06:25:28.516" v="278"/>
          <ac:spMkLst>
            <pc:docMk/>
            <pc:sldMk cId="3991033616" sldId="275"/>
            <ac:spMk id="26" creationId="{5C3C901A-B2F4-4A3C-BCDD-7C8D587ECA2E}"/>
          </ac:spMkLst>
        </pc:spChg>
        <pc:spChg chg="add del">
          <ac:chgData name="Guest User" userId="" providerId="Windows Live" clId="Web-{671CCBBD-B363-4A6A-8A59-1A8A81592EE0}" dt="2024-06-28T06:25:42.938" v="280"/>
          <ac:spMkLst>
            <pc:docMk/>
            <pc:sldMk cId="3991033616" sldId="275"/>
            <ac:spMk id="28" creationId="{D2C0AE1C-0118-41AE-8A10-7CDCBF10E96F}"/>
          </ac:spMkLst>
        </pc:spChg>
        <pc:spChg chg="add del">
          <ac:chgData name="Guest User" userId="" providerId="Windows Live" clId="Web-{671CCBBD-B363-4A6A-8A59-1A8A81592EE0}" dt="2024-06-28T06:25:42.938" v="280"/>
          <ac:spMkLst>
            <pc:docMk/>
            <pc:sldMk cId="3991033616" sldId="275"/>
            <ac:spMk id="30" creationId="{463EEC44-1BA3-44ED-81FC-A644B04B2A44}"/>
          </ac:spMkLst>
        </pc:spChg>
        <pc:spChg chg="add del">
          <ac:chgData name="Guest User" userId="" providerId="Windows Live" clId="Web-{671CCBBD-B363-4A6A-8A59-1A8A81592EE0}" dt="2024-06-28T06:25:49.078" v="282"/>
          <ac:spMkLst>
            <pc:docMk/>
            <pc:sldMk cId="3991033616" sldId="275"/>
            <ac:spMk id="33" creationId="{345A976A-8DE3-4B67-B94B-2044FDD12899}"/>
          </ac:spMkLst>
        </pc:spChg>
        <pc:spChg chg="add del">
          <ac:chgData name="Guest User" userId="" providerId="Windows Live" clId="Web-{671CCBBD-B363-4A6A-8A59-1A8A81592EE0}" dt="2024-06-28T06:25:49.078" v="282"/>
          <ac:spMkLst>
            <pc:docMk/>
            <pc:sldMk cId="3991033616" sldId="275"/>
            <ac:spMk id="39" creationId="{6EAAA1B9-2DDB-49C9-A037-A523D2F13C15}"/>
          </ac:spMkLst>
        </pc:spChg>
        <pc:spChg chg="add del">
          <ac:chgData name="Guest User" userId="" providerId="Windows Live" clId="Web-{671CCBBD-B363-4A6A-8A59-1A8A81592EE0}" dt="2024-06-28T06:25:51.844" v="284"/>
          <ac:spMkLst>
            <pc:docMk/>
            <pc:sldMk cId="3991033616" sldId="275"/>
            <ac:spMk id="43" creationId="{9D8233B0-41B5-4D9A-AEEC-13DB66A8C9B5}"/>
          </ac:spMkLst>
        </pc:spChg>
        <pc:spChg chg="add del">
          <ac:chgData name="Guest User" userId="" providerId="Windows Live" clId="Web-{671CCBBD-B363-4A6A-8A59-1A8A81592EE0}" dt="2024-06-28T06:25:51.844" v="284"/>
          <ac:spMkLst>
            <pc:docMk/>
            <pc:sldMk cId="3991033616" sldId="275"/>
            <ac:spMk id="46" creationId="{E659831F-0D9A-4C63-9EBB-8435B85A440F}"/>
          </ac:spMkLst>
        </pc:spChg>
        <pc:spChg chg="add del">
          <ac:chgData name="Guest User" userId="" providerId="Windows Live" clId="Web-{671CCBBD-B363-4A6A-8A59-1A8A81592EE0}" dt="2024-06-28T06:25:59.844" v="286"/>
          <ac:spMkLst>
            <pc:docMk/>
            <pc:sldMk cId="3991033616" sldId="275"/>
            <ac:spMk id="48" creationId="{D9A7F3BF-8763-4074-AD77-92790AF314D1}"/>
          </ac:spMkLst>
        </pc:spChg>
        <pc:grpChg chg="add del">
          <ac:chgData name="Guest User" userId="" providerId="Windows Live" clId="Web-{671CCBBD-B363-4A6A-8A59-1A8A81592EE0}" dt="2024-06-28T06:25:49.078" v="282"/>
          <ac:grpSpMkLst>
            <pc:docMk/>
            <pc:sldMk cId="3991033616" sldId="275"/>
            <ac:grpSpMk id="34" creationId="{0217D733-97B6-4C43-AF0C-5E3CB0EA132A}"/>
          </ac:grpSpMkLst>
        </pc:grpChg>
        <pc:grpChg chg="add del">
          <ac:chgData name="Guest User" userId="" providerId="Windows Live" clId="Web-{671CCBBD-B363-4A6A-8A59-1A8A81592EE0}" dt="2024-06-28T06:25:49.078" v="282"/>
          <ac:grpSpMkLst>
            <pc:docMk/>
            <pc:sldMk cId="3991033616" sldId="275"/>
            <ac:grpSpMk id="40" creationId="{76566969-F813-4CC5-B3E9-363D85B55C3B}"/>
          </ac:grpSpMkLst>
        </pc:grpChg>
        <pc:grpChg chg="add del">
          <ac:chgData name="Guest User" userId="" providerId="Windows Live" clId="Web-{671CCBBD-B363-4A6A-8A59-1A8A81592EE0}" dt="2024-06-28T06:25:51.844" v="284"/>
          <ac:grpSpMkLst>
            <pc:docMk/>
            <pc:sldMk cId="3991033616" sldId="275"/>
            <ac:grpSpMk id="44" creationId="{28FAF094-D087-493F-8DF9-A486C2D6BBAA}"/>
          </ac:grpSpMkLst>
        </pc:grpChg>
        <pc:grpChg chg="add del">
          <ac:chgData name="Guest User" userId="" providerId="Windows Live" clId="Web-{671CCBBD-B363-4A6A-8A59-1A8A81592EE0}" dt="2024-06-28T06:25:59.844" v="286"/>
          <ac:grpSpMkLst>
            <pc:docMk/>
            <pc:sldMk cId="3991033616" sldId="275"/>
            <ac:grpSpMk id="49" creationId="{7A9648D6-B41B-42D0-A817-AE2607B0B5B8}"/>
          </ac:grpSpMkLst>
        </pc:grpChg>
        <pc:picChg chg="add mod">
          <ac:chgData name="Guest User" userId="" providerId="Windows Live" clId="Web-{671CCBBD-B363-4A6A-8A59-1A8A81592EE0}" dt="2024-06-28T06:25:59.844" v="286"/>
          <ac:picMkLst>
            <pc:docMk/>
            <pc:sldMk cId="3991033616" sldId="275"/>
            <ac:picMk id="6" creationId="{A6B9E0DF-0510-29BB-57BE-B83452C114C0}"/>
          </ac:picMkLst>
        </pc:picChg>
        <pc:picChg chg="add del mod">
          <ac:chgData name="Guest User" userId="" providerId="Windows Live" clId="Web-{671CCBBD-B363-4A6A-8A59-1A8A81592EE0}" dt="2024-06-28T06:15:11.076" v="170"/>
          <ac:picMkLst>
            <pc:docMk/>
            <pc:sldMk cId="3991033616" sldId="275"/>
            <ac:picMk id="8" creationId="{3C4C7A69-25B4-8A7E-8186-7ED3394A5DE6}"/>
          </ac:picMkLst>
        </pc:picChg>
        <pc:picChg chg="add mod">
          <ac:chgData name="Guest User" userId="" providerId="Windows Live" clId="Web-{671CCBBD-B363-4A6A-8A59-1A8A81592EE0}" dt="2024-06-28T06:25:59.844" v="286"/>
          <ac:picMkLst>
            <pc:docMk/>
            <pc:sldMk cId="3991033616" sldId="275"/>
            <ac:picMk id="10" creationId="{031802C9-6AE0-723E-A87F-187BA7D8CED5}"/>
          </ac:picMkLst>
        </pc:picChg>
        <pc:picChg chg="add mod">
          <ac:chgData name="Guest User" userId="" providerId="Windows Live" clId="Web-{671CCBBD-B363-4A6A-8A59-1A8A81592EE0}" dt="2024-06-28T06:25:59.844" v="286"/>
          <ac:picMkLst>
            <pc:docMk/>
            <pc:sldMk cId="3991033616" sldId="275"/>
            <ac:picMk id="13" creationId="{8AA91523-0C1B-6435-BBDE-EB3265EDC529}"/>
          </ac:picMkLst>
        </pc:picChg>
        <pc:picChg chg="add mod">
          <ac:chgData name="Guest User" userId="" providerId="Windows Live" clId="Web-{671CCBBD-B363-4A6A-8A59-1A8A81592EE0}" dt="2024-06-28T06:26:46.829" v="293" actId="1076"/>
          <ac:picMkLst>
            <pc:docMk/>
            <pc:sldMk cId="3991033616" sldId="275"/>
            <ac:picMk id="16" creationId="{037D7C94-E900-66B7-8C26-2BD8129DE4C7}"/>
          </ac:picMkLst>
        </pc:picChg>
        <pc:cxnChg chg="add del">
          <ac:chgData name="Guest User" userId="" providerId="Windows Live" clId="Web-{671CCBBD-B363-4A6A-8A59-1A8A81592EE0}" dt="2024-06-28T06:25:59.844" v="286"/>
          <ac:cxnSpMkLst>
            <pc:docMk/>
            <pc:sldMk cId="3991033616" sldId="275"/>
            <ac:cxnSpMk id="31" creationId="{C49DA8F6-BCC1-4447-B54C-57856834B94B}"/>
          </ac:cxnSpMkLst>
        </pc:cxnChg>
      </pc:sldChg>
      <pc:sldChg chg="addSp modSp new">
        <pc:chgData name="Guest User" userId="" providerId="Windows Live" clId="Web-{671CCBBD-B363-4A6A-8A59-1A8A81592EE0}" dt="2024-06-28T07:38:43.320" v="467" actId="20577"/>
        <pc:sldMkLst>
          <pc:docMk/>
          <pc:sldMk cId="2150488484" sldId="276"/>
        </pc:sldMkLst>
        <pc:spChg chg="mod">
          <ac:chgData name="Guest User" userId="" providerId="Windows Live" clId="Web-{671CCBBD-B363-4A6A-8A59-1A8A81592EE0}" dt="2024-06-28T07:10:48.313" v="420" actId="14100"/>
          <ac:spMkLst>
            <pc:docMk/>
            <pc:sldMk cId="2150488484" sldId="276"/>
            <ac:spMk id="2" creationId="{5FA33C92-DE01-3501-9D2C-9B4178F66853}"/>
          </ac:spMkLst>
        </pc:spChg>
        <pc:spChg chg="add mod">
          <ac:chgData name="Guest User" userId="" providerId="Windows Live" clId="Web-{671CCBBD-B363-4A6A-8A59-1A8A81592EE0}" dt="2024-06-28T07:10:53.063" v="421" actId="1076"/>
          <ac:spMkLst>
            <pc:docMk/>
            <pc:sldMk cId="2150488484" sldId="276"/>
            <ac:spMk id="9" creationId="{EFCF0E65-5CE1-092D-6F39-2C69586DBA8D}"/>
          </ac:spMkLst>
        </pc:spChg>
        <pc:spChg chg="add mod">
          <ac:chgData name="Guest User" userId="" providerId="Windows Live" clId="Web-{671CCBBD-B363-4A6A-8A59-1A8A81592EE0}" dt="2024-06-28T07:38:43.320" v="467" actId="20577"/>
          <ac:spMkLst>
            <pc:docMk/>
            <pc:sldMk cId="2150488484" sldId="276"/>
            <ac:spMk id="10" creationId="{3D1788A9-FC6A-21B4-B866-CDEAF9EA4D9E}"/>
          </ac:spMkLst>
        </pc:spChg>
        <pc:spChg chg="add mod">
          <ac:chgData name="Guest User" userId="" providerId="Windows Live" clId="Web-{671CCBBD-B363-4A6A-8A59-1A8A81592EE0}" dt="2024-06-28T07:11:57.299" v="435" actId="14100"/>
          <ac:spMkLst>
            <pc:docMk/>
            <pc:sldMk cId="2150488484" sldId="276"/>
            <ac:spMk id="11" creationId="{517B5E76-0FC0-B3C3-35A6-C0949BA9B736}"/>
          </ac:spMkLst>
        </pc:spChg>
        <pc:picChg chg="add mod">
          <ac:chgData name="Guest User" userId="" providerId="Windows Live" clId="Web-{671CCBBD-B363-4A6A-8A59-1A8A81592EE0}" dt="2024-06-28T07:11:14.235" v="430" actId="1076"/>
          <ac:picMkLst>
            <pc:docMk/>
            <pc:sldMk cId="2150488484" sldId="276"/>
            <ac:picMk id="6" creationId="{DC645DEE-F07B-6DC5-841F-ACE6573C97F1}"/>
          </ac:picMkLst>
        </pc:picChg>
        <pc:picChg chg="add mod">
          <ac:chgData name="Guest User" userId="" providerId="Windows Live" clId="Web-{671CCBBD-B363-4A6A-8A59-1A8A81592EE0}" dt="2024-06-28T07:11:39.595" v="434" actId="14100"/>
          <ac:picMkLst>
            <pc:docMk/>
            <pc:sldMk cId="2150488484" sldId="276"/>
            <ac:picMk id="7" creationId="{F41EC4DA-7F58-64E8-4A53-8E7E116613D3}"/>
          </ac:picMkLst>
        </pc:picChg>
        <pc:picChg chg="add mod">
          <ac:chgData name="Guest User" userId="" providerId="Windows Live" clId="Web-{671CCBBD-B363-4A6A-8A59-1A8A81592EE0}" dt="2024-06-28T07:11:29.423" v="432" actId="14100"/>
          <ac:picMkLst>
            <pc:docMk/>
            <pc:sldMk cId="2150488484" sldId="276"/>
            <ac:picMk id="8" creationId="{035E43B0-2205-2D9B-F7E3-060AE4A19E01}"/>
          </ac:picMkLst>
        </pc:picChg>
      </pc:sldChg>
      <pc:sldChg chg="new del">
        <pc:chgData name="Guest User" userId="" providerId="Windows Live" clId="Web-{671CCBBD-B363-4A6A-8A59-1A8A81592EE0}" dt="2024-06-28T06:39:27.332" v="326"/>
        <pc:sldMkLst>
          <pc:docMk/>
          <pc:sldMk cId="958702964" sldId="277"/>
        </pc:sldMkLst>
      </pc:sldChg>
      <pc:sldChg chg="addSp delSp modSp new del">
        <pc:chgData name="Guest User" userId="" providerId="Windows Live" clId="Web-{671CCBBD-B363-4A6A-8A59-1A8A81592EE0}" dt="2024-06-28T08:19:15.286" v="549"/>
        <pc:sldMkLst>
          <pc:docMk/>
          <pc:sldMk cId="1185325976" sldId="277"/>
        </pc:sldMkLst>
        <pc:spChg chg="mod">
          <ac:chgData name="Guest User" userId="" providerId="Windows Live" clId="Web-{671CCBBD-B363-4A6A-8A59-1A8A81592EE0}" dt="2024-06-28T07:43:54.468" v="494" actId="14100"/>
          <ac:spMkLst>
            <pc:docMk/>
            <pc:sldMk cId="1185325976" sldId="277"/>
            <ac:spMk id="2" creationId="{374DF3F5-9A31-F93D-7FA3-A4C1BA409951}"/>
          </ac:spMkLst>
        </pc:spChg>
        <pc:spChg chg="add del mod">
          <ac:chgData name="Guest User" userId="" providerId="Windows Live" clId="Web-{671CCBBD-B363-4A6A-8A59-1A8A81592EE0}" dt="2024-06-28T07:51:19.276" v="498"/>
          <ac:spMkLst>
            <pc:docMk/>
            <pc:sldMk cId="1185325976" sldId="277"/>
            <ac:spMk id="6" creationId="{06D04627-3A08-9EF5-A5EB-092FE07D4930}"/>
          </ac:spMkLst>
        </pc:spChg>
        <pc:spChg chg="add mod">
          <ac:chgData name="Guest User" userId="" providerId="Windows Live" clId="Web-{671CCBBD-B363-4A6A-8A59-1A8A81592EE0}" dt="2024-06-28T08:02:54.606" v="516" actId="14100"/>
          <ac:spMkLst>
            <pc:docMk/>
            <pc:sldMk cId="1185325976" sldId="277"/>
            <ac:spMk id="9" creationId="{4010FDBF-059F-0B45-4599-A3E2ADE78108}"/>
          </ac:spMkLst>
        </pc:spChg>
        <pc:picChg chg="add del mod">
          <ac:chgData name="Guest User" userId="" providerId="Windows Live" clId="Web-{671CCBBD-B363-4A6A-8A59-1A8A81592EE0}" dt="2024-06-28T07:52:01.011" v="503"/>
          <ac:picMkLst>
            <pc:docMk/>
            <pc:sldMk cId="1185325976" sldId="277"/>
            <ac:picMk id="7" creationId="{8F2286B5-F1CC-74B3-B829-B61093D378FB}"/>
          </ac:picMkLst>
        </pc:picChg>
        <pc:picChg chg="add del mod">
          <ac:chgData name="Guest User" userId="" providerId="Windows Live" clId="Web-{671CCBBD-B363-4A6A-8A59-1A8A81592EE0}" dt="2024-06-28T07:54:40.125" v="507"/>
          <ac:picMkLst>
            <pc:docMk/>
            <pc:sldMk cId="1185325976" sldId="277"/>
            <ac:picMk id="8" creationId="{955C8746-2262-3ABE-1A5B-13A7008A9F35}"/>
          </ac:picMkLst>
        </pc:picChg>
      </pc:sldChg>
      <pc:sldChg chg="modSp new">
        <pc:chgData name="Guest User" userId="" providerId="Windows Live" clId="Web-{671CCBBD-B363-4A6A-8A59-1A8A81592EE0}" dt="2024-06-28T08:25:02.451" v="679" actId="20577"/>
        <pc:sldMkLst>
          <pc:docMk/>
          <pc:sldMk cId="1198330948" sldId="277"/>
        </pc:sldMkLst>
        <pc:spChg chg="mod">
          <ac:chgData name="Guest User" userId="" providerId="Windows Live" clId="Web-{671CCBBD-B363-4A6A-8A59-1A8A81592EE0}" dt="2024-06-28T08:20:42.601" v="598" actId="20577"/>
          <ac:spMkLst>
            <pc:docMk/>
            <pc:sldMk cId="1198330948" sldId="277"/>
            <ac:spMk id="2" creationId="{265AE600-9658-251B-0E67-954160E1D89E}"/>
          </ac:spMkLst>
        </pc:spChg>
        <pc:spChg chg="mod">
          <ac:chgData name="Guest User" userId="" providerId="Windows Live" clId="Web-{671CCBBD-B363-4A6A-8A59-1A8A81592EE0}" dt="2024-06-28T08:24:54.936" v="675" actId="20577"/>
          <ac:spMkLst>
            <pc:docMk/>
            <pc:sldMk cId="1198330948" sldId="277"/>
            <ac:spMk id="3" creationId="{90B521A4-2469-6D35-B393-43BDA8CF3CB2}"/>
          </ac:spMkLst>
        </pc:spChg>
        <pc:spChg chg="mod">
          <ac:chgData name="Guest User" userId="" providerId="Windows Live" clId="Web-{671CCBBD-B363-4A6A-8A59-1A8A81592EE0}" dt="2024-06-28T08:25:02.451" v="679" actId="20577"/>
          <ac:spMkLst>
            <pc:docMk/>
            <pc:sldMk cId="1198330948" sldId="277"/>
            <ac:spMk id="4" creationId="{CEAB0223-4F68-2C46-396C-5BE525C7DC88}"/>
          </ac:spMkLst>
        </pc:spChg>
      </pc:sldChg>
      <pc:sldChg chg="modSp new del">
        <pc:chgData name="Guest User" userId="" providerId="Windows Live" clId="Web-{671CCBBD-B363-4A6A-8A59-1A8A81592EE0}" dt="2024-06-28T08:19:11.896" v="548"/>
        <pc:sldMkLst>
          <pc:docMk/>
          <pc:sldMk cId="2907302522" sldId="278"/>
        </pc:sldMkLst>
        <pc:spChg chg="mod">
          <ac:chgData name="Guest User" userId="" providerId="Windows Live" clId="Web-{671CCBBD-B363-4A6A-8A59-1A8A81592EE0}" dt="2024-06-28T08:19:05.239" v="547" actId="20577"/>
          <ac:spMkLst>
            <pc:docMk/>
            <pc:sldMk cId="2907302522" sldId="278"/>
            <ac:spMk id="2" creationId="{2932B17A-0BDA-670B-A3BB-9E1B2394C2E6}"/>
          </ac:spMkLst>
        </pc:spChg>
      </pc:sldChg>
    </pc:docChg>
  </pc:docChgLst>
  <pc:docChgLst>
    <pc:chgData name="Balaji Punith Kumar Meda" userId="18797cb8472aaad1" providerId="Windows Live" clId="Web-{B5EFB720-612F-47B5-91D0-0199E6A50D85}"/>
    <pc:docChg chg="addSld modSld addMainMaster delMainMaster modMainMaster">
      <pc:chgData name="Balaji Punith Kumar Meda" userId="18797cb8472aaad1" providerId="Windows Live" clId="Web-{B5EFB720-612F-47B5-91D0-0199E6A50D85}" dt="2024-06-12T17:27:12.643" v="142"/>
      <pc:docMkLst>
        <pc:docMk/>
      </pc:docMkLst>
      <pc:sldChg chg="addSp delSp modSp mod modTransition setBg modClrScheme addAnim delAnim modAnim setClrOvrMap delDesignElem modShow chgLayout">
        <pc:chgData name="Balaji Punith Kumar Meda" userId="18797cb8472aaad1" providerId="Windows Live" clId="Web-{B5EFB720-612F-47B5-91D0-0199E6A50D85}" dt="2024-06-12T17:21:33.254" v="122"/>
        <pc:sldMkLst>
          <pc:docMk/>
          <pc:sldMk cId="109857222" sldId="256"/>
        </pc:sldMkLst>
        <pc:spChg chg="mod ord">
          <ac:chgData name="Balaji Punith Kumar Meda" userId="18797cb8472aaad1" providerId="Windows Live" clId="Web-{B5EFB720-612F-47B5-91D0-0199E6A50D85}" dt="2024-06-12T17:06:59.971" v="27" actId="1076"/>
          <ac:spMkLst>
            <pc:docMk/>
            <pc:sldMk cId="109857222" sldId="256"/>
            <ac:spMk id="2" creationId="{00000000-0000-0000-0000-000000000000}"/>
          </ac:spMkLst>
        </pc:spChg>
        <pc:spChg chg="del mod ord">
          <ac:chgData name="Balaji Punith Kumar Meda" userId="18797cb8472aaad1" providerId="Windows Live" clId="Web-{B5EFB720-612F-47B5-91D0-0199E6A50D85}" dt="2024-06-12T17:05:35.106" v="25"/>
          <ac:spMkLst>
            <pc:docMk/>
            <pc:sldMk cId="109857222" sldId="256"/>
            <ac:spMk id="3" creationId="{00000000-0000-0000-0000-000000000000}"/>
          </ac:spMkLst>
        </pc:spChg>
        <pc:spChg chg="add del mod">
          <ac:chgData name="Balaji Punith Kumar Meda" userId="18797cb8472aaad1" providerId="Windows Live" clId="Web-{B5EFB720-612F-47B5-91D0-0199E6A50D85}" dt="2024-06-12T17:02:11.845" v="6"/>
          <ac:spMkLst>
            <pc:docMk/>
            <pc:sldMk cId="109857222" sldId="256"/>
            <ac:spMk id="5" creationId="{3E1382A4-12AA-5D12-81B3-C8992010B379}"/>
          </ac:spMkLst>
        </pc:spChg>
        <pc:spChg chg="add mod">
          <ac:chgData name="Balaji Punith Kumar Meda" userId="18797cb8472aaad1" providerId="Windows Live" clId="Web-{B5EFB720-612F-47B5-91D0-0199E6A50D85}" dt="2024-06-12T17:07:38.472" v="51" actId="20577"/>
          <ac:spMkLst>
            <pc:docMk/>
            <pc:sldMk cId="109857222" sldId="256"/>
            <ac:spMk id="8" creationId="{3C425C1C-1BE8-D09F-1FCA-3A33D481377F}"/>
          </ac:spMkLst>
        </pc:spChg>
        <pc:spChg chg="add del">
          <ac:chgData name="Balaji Punith Kumar Meda" userId="18797cb8472aaad1" providerId="Windows Live" clId="Web-{B5EFB720-612F-47B5-91D0-0199E6A50D85}" dt="2024-06-12T17:02:11.798" v="5"/>
          <ac:spMkLst>
            <pc:docMk/>
            <pc:sldMk cId="109857222" sldId="256"/>
            <ac:spMk id="10" creationId="{ECC07320-C2CA-4E29-8481-9D9E143C7788}"/>
          </ac:spMkLst>
        </pc:spChg>
        <pc:spChg chg="add del">
          <ac:chgData name="Balaji Punith Kumar Meda" userId="18797cb8472aaad1" providerId="Windows Live" clId="Web-{B5EFB720-612F-47B5-91D0-0199E6A50D85}" dt="2024-06-12T17:02:11.798" v="5"/>
          <ac:spMkLst>
            <pc:docMk/>
            <pc:sldMk cId="109857222" sldId="256"/>
            <ac:spMk id="12" creationId="{178FB36B-5BFE-42CA-BC60-1115E0D95EEC}"/>
          </ac:spMkLst>
        </pc:spChg>
        <pc:spChg chg="add del">
          <ac:chgData name="Balaji Punith Kumar Meda" userId="18797cb8472aaad1" providerId="Windows Live" clId="Web-{B5EFB720-612F-47B5-91D0-0199E6A50D85}" dt="2024-06-12T17:02:38.471" v="9"/>
          <ac:spMkLst>
            <pc:docMk/>
            <pc:sldMk cId="109857222" sldId="256"/>
            <ac:spMk id="14" creationId="{71B2258F-86CA-4D4D-8270-BC05FCDEBFB3}"/>
          </ac:spMkLst>
        </pc:spChg>
        <pc:picChg chg="add mod ord">
          <ac:chgData name="Balaji Punith Kumar Meda" userId="18797cb8472aaad1" providerId="Windows Live" clId="Web-{B5EFB720-612F-47B5-91D0-0199E6A50D85}" dt="2024-06-12T17:02:11.845" v="6"/>
          <ac:picMkLst>
            <pc:docMk/>
            <pc:sldMk cId="109857222" sldId="256"/>
            <ac:picMk id="4" creationId="{39E83DA6-D674-C50E-5372-C1DFC08796B7}"/>
          </ac:picMkLst>
        </pc:picChg>
      </pc:sldChg>
      <pc:sldChg chg="addSp delSp modSp new mod modTransition setBg modClrScheme chgLayout">
        <pc:chgData name="Balaji Punith Kumar Meda" userId="18797cb8472aaad1" providerId="Windows Live" clId="Web-{B5EFB720-612F-47B5-91D0-0199E6A50D85}" dt="2024-06-12T17:25:40.779" v="140"/>
        <pc:sldMkLst>
          <pc:docMk/>
          <pc:sldMk cId="976235756" sldId="257"/>
        </pc:sldMkLst>
        <pc:spChg chg="mod ord">
          <ac:chgData name="Balaji Punith Kumar Meda" userId="18797cb8472aaad1" providerId="Windows Live" clId="Web-{B5EFB720-612F-47B5-91D0-0199E6A50D85}" dt="2024-06-12T17:22:44.069" v="124"/>
          <ac:spMkLst>
            <pc:docMk/>
            <pc:sldMk cId="976235756" sldId="257"/>
            <ac:spMk id="2" creationId="{A611EA47-EBA2-482A-101C-5045281FCC8E}"/>
          </ac:spMkLst>
        </pc:spChg>
        <pc:spChg chg="del">
          <ac:chgData name="Balaji Punith Kumar Meda" userId="18797cb8472aaad1" providerId="Windows Live" clId="Web-{B5EFB720-612F-47B5-91D0-0199E6A50D85}" dt="2024-06-12T17:14:22.628" v="75"/>
          <ac:spMkLst>
            <pc:docMk/>
            <pc:sldMk cId="976235756" sldId="257"/>
            <ac:spMk id="3" creationId="{AA820BA2-E862-65F1-48A8-E6BB8B736981}"/>
          </ac:spMkLst>
        </pc:spChg>
        <pc:spChg chg="mod ord">
          <ac:chgData name="Balaji Punith Kumar Meda" userId="18797cb8472aaad1" providerId="Windows Live" clId="Web-{B5EFB720-612F-47B5-91D0-0199E6A50D85}" dt="2024-06-12T17:22:44.069" v="124"/>
          <ac:spMkLst>
            <pc:docMk/>
            <pc:sldMk cId="976235756" sldId="257"/>
            <ac:spMk id="4" creationId="{BE15C5E8-AD86-F103-1393-C69004512E9E}"/>
          </ac:spMkLst>
        </pc:spChg>
        <pc:spChg chg="mod ord">
          <ac:chgData name="Balaji Punith Kumar Meda" userId="18797cb8472aaad1" providerId="Windows Live" clId="Web-{B5EFB720-612F-47B5-91D0-0199E6A50D85}" dt="2024-06-12T17:22:44.069" v="124"/>
          <ac:spMkLst>
            <pc:docMk/>
            <pc:sldMk cId="976235756" sldId="257"/>
            <ac:spMk id="5" creationId="{AA95510F-AF7C-7951-21CC-0ADDB5F1ED86}"/>
          </ac:spMkLst>
        </pc:spChg>
        <pc:spChg chg="mod ord">
          <ac:chgData name="Balaji Punith Kumar Meda" userId="18797cb8472aaad1" providerId="Windows Live" clId="Web-{B5EFB720-612F-47B5-91D0-0199E6A50D85}" dt="2024-06-12T17:23:40.353" v="130" actId="20577"/>
          <ac:spMkLst>
            <pc:docMk/>
            <pc:sldMk cId="976235756" sldId="257"/>
            <ac:spMk id="6" creationId="{32AD717E-DE6D-7AB0-B4AA-3653A0FFECEF}"/>
          </ac:spMkLst>
        </pc:spChg>
        <pc:spChg chg="add mod ord">
          <ac:chgData name="Balaji Punith Kumar Meda" userId="18797cb8472aaad1" providerId="Windows Live" clId="Web-{B5EFB720-612F-47B5-91D0-0199E6A50D85}" dt="2024-06-12T17:24:14.604" v="134" actId="14100"/>
          <ac:spMkLst>
            <pc:docMk/>
            <pc:sldMk cId="976235756" sldId="257"/>
            <ac:spMk id="9" creationId="{D0374140-3D4B-74FD-FBA3-B86B6AAC4642}"/>
          </ac:spMkLst>
        </pc:spChg>
        <pc:spChg chg="add del mod ord">
          <ac:chgData name="Balaji Punith Kumar Meda" userId="18797cb8472aaad1" providerId="Windows Live" clId="Web-{B5EFB720-612F-47B5-91D0-0199E6A50D85}" dt="2024-06-12T17:18:34.450" v="99"/>
          <ac:spMkLst>
            <pc:docMk/>
            <pc:sldMk cId="976235756" sldId="257"/>
            <ac:spMk id="10" creationId="{D13F78D7-E439-4FB7-B630-006366FDA209}"/>
          </ac:spMkLst>
        </pc:spChg>
        <pc:spChg chg="add del mod">
          <ac:chgData name="Balaji Punith Kumar Meda" userId="18797cb8472aaad1" providerId="Windows Live" clId="Web-{B5EFB720-612F-47B5-91D0-0199E6A50D85}" dt="2024-06-12T17:18:46.810" v="103"/>
          <ac:spMkLst>
            <pc:docMk/>
            <pc:sldMk cId="976235756" sldId="257"/>
            <ac:spMk id="12" creationId="{8D736ED1-2B14-5B93-F3F2-E0A1B37FC5C8}"/>
          </ac:spMkLst>
        </pc:spChg>
        <pc:spChg chg="add del mod">
          <ac:chgData name="Balaji Punith Kumar Meda" userId="18797cb8472aaad1" providerId="Windows Live" clId="Web-{B5EFB720-612F-47B5-91D0-0199E6A50D85}" dt="2024-06-12T17:20:22.908" v="118"/>
          <ac:spMkLst>
            <pc:docMk/>
            <pc:sldMk cId="976235756" sldId="257"/>
            <ac:spMk id="15" creationId="{4CB40B8E-F5DC-3D8C-2F98-12ABABA138F5}"/>
          </ac:spMkLst>
        </pc:spChg>
        <pc:spChg chg="add">
          <ac:chgData name="Balaji Punith Kumar Meda" userId="18797cb8472aaad1" providerId="Windows Live" clId="Web-{B5EFB720-612F-47B5-91D0-0199E6A50D85}" dt="2024-06-12T17:22:44.069" v="124"/>
          <ac:spMkLst>
            <pc:docMk/>
            <pc:sldMk cId="976235756" sldId="257"/>
            <ac:spMk id="22" creationId="{D2B783EE-0239-4717-BBEA-8C9EAC61C824}"/>
          </ac:spMkLst>
        </pc:spChg>
        <pc:spChg chg="add">
          <ac:chgData name="Balaji Punith Kumar Meda" userId="18797cb8472aaad1" providerId="Windows Live" clId="Web-{B5EFB720-612F-47B5-91D0-0199E6A50D85}" dt="2024-06-12T17:22:44.069" v="124"/>
          <ac:spMkLst>
            <pc:docMk/>
            <pc:sldMk cId="976235756" sldId="257"/>
            <ac:spMk id="24" creationId="{A7B99495-F43F-4D80-A44F-2CB4764EB90B}"/>
          </ac:spMkLst>
        </pc:spChg>
        <pc:spChg chg="add">
          <ac:chgData name="Balaji Punith Kumar Meda" userId="18797cb8472aaad1" providerId="Windows Live" clId="Web-{B5EFB720-612F-47B5-91D0-0199E6A50D85}" dt="2024-06-12T17:22:44.069" v="124"/>
          <ac:spMkLst>
            <pc:docMk/>
            <pc:sldMk cId="976235756" sldId="257"/>
            <ac:spMk id="26" creationId="{70BEB1E7-2F88-40BC-B73D-42E5B6F80BFC}"/>
          </ac:spMkLst>
        </pc:spChg>
        <pc:picChg chg="add del mod ord">
          <ac:chgData name="Balaji Punith Kumar Meda" userId="18797cb8472aaad1" providerId="Windows Live" clId="Web-{B5EFB720-612F-47B5-91D0-0199E6A50D85}" dt="2024-06-12T17:15:27.146" v="83"/>
          <ac:picMkLst>
            <pc:docMk/>
            <pc:sldMk cId="976235756" sldId="257"/>
            <ac:picMk id="7" creationId="{E94905C6-509B-7C90-F6A0-6A31D1FA9D10}"/>
          </ac:picMkLst>
        </pc:picChg>
        <pc:picChg chg="add mod ord">
          <ac:chgData name="Balaji Punith Kumar Meda" userId="18797cb8472aaad1" providerId="Windows Live" clId="Web-{B5EFB720-612F-47B5-91D0-0199E6A50D85}" dt="2024-06-12T17:22:44.069" v="124"/>
          <ac:picMkLst>
            <pc:docMk/>
            <pc:sldMk cId="976235756" sldId="257"/>
            <ac:picMk id="11" creationId="{A54DB7FD-019A-5CBB-A0D8-1827F5D151A4}"/>
          </ac:picMkLst>
        </pc:picChg>
        <pc:picChg chg="add del mod">
          <ac:chgData name="Balaji Punith Kumar Meda" userId="18797cb8472aaad1" providerId="Windows Live" clId="Web-{B5EFB720-612F-47B5-91D0-0199E6A50D85}" dt="2024-06-12T17:20:22.908" v="119"/>
          <ac:picMkLst>
            <pc:docMk/>
            <pc:sldMk cId="976235756" sldId="257"/>
            <ac:picMk id="14" creationId="{8EC85956-672F-0F4D-74A4-737B33C90B8C}"/>
          </ac:picMkLst>
        </pc:picChg>
        <pc:picChg chg="add mod ord">
          <ac:chgData name="Balaji Punith Kumar Meda" userId="18797cb8472aaad1" providerId="Windows Live" clId="Web-{B5EFB720-612F-47B5-91D0-0199E6A50D85}" dt="2024-06-12T17:23:11.289" v="128" actId="1076"/>
          <ac:picMkLst>
            <pc:docMk/>
            <pc:sldMk cId="976235756" sldId="257"/>
            <ac:picMk id="17" creationId="{76EBCF89-6E70-1F2B-400A-F8527D9F0C91}"/>
          </ac:picMkLst>
        </pc:picChg>
        <pc:picChg chg="add del mod">
          <ac:chgData name="Balaji Punith Kumar Meda" userId="18797cb8472aaad1" providerId="Windows Live" clId="Web-{B5EFB720-612F-47B5-91D0-0199E6A50D85}" dt="2024-06-12T17:25:40.779" v="140"/>
          <ac:picMkLst>
            <pc:docMk/>
            <pc:sldMk cId="976235756" sldId="257"/>
            <ac:picMk id="18" creationId="{81DDD7DE-760D-12E7-D694-0D08EBA4B686}"/>
          </ac:picMkLst>
        </pc:picChg>
      </pc:sldChg>
      <pc:sldChg chg="delSp modSp new mod modClrScheme chgLayout">
        <pc:chgData name="Balaji Punith Kumar Meda" userId="18797cb8472aaad1" providerId="Windows Live" clId="Web-{B5EFB720-612F-47B5-91D0-0199E6A50D85}" dt="2024-06-12T17:27:12.643" v="142"/>
        <pc:sldMkLst>
          <pc:docMk/>
          <pc:sldMk cId="3560121545" sldId="258"/>
        </pc:sldMkLst>
        <pc:spChg chg="mod ord">
          <ac:chgData name="Balaji Punith Kumar Meda" userId="18797cb8472aaad1" providerId="Windows Live" clId="Web-{B5EFB720-612F-47B5-91D0-0199E6A50D85}" dt="2024-06-12T17:27:12.643" v="142"/>
          <ac:spMkLst>
            <pc:docMk/>
            <pc:sldMk cId="3560121545" sldId="258"/>
            <ac:spMk id="2" creationId="{9B605905-ED3D-6E25-B6E0-FC3735E7C462}"/>
          </ac:spMkLst>
        </pc:spChg>
        <pc:spChg chg="mod ord">
          <ac:chgData name="Balaji Punith Kumar Meda" userId="18797cb8472aaad1" providerId="Windows Live" clId="Web-{B5EFB720-612F-47B5-91D0-0199E6A50D85}" dt="2024-06-12T17:27:12.643" v="142"/>
          <ac:spMkLst>
            <pc:docMk/>
            <pc:sldMk cId="3560121545" sldId="258"/>
            <ac:spMk id="3" creationId="{250CFA7C-8528-1001-1548-B4CB0B796DC1}"/>
          </ac:spMkLst>
        </pc:spChg>
        <pc:spChg chg="del">
          <ac:chgData name="Balaji Punith Kumar Meda" userId="18797cb8472aaad1" providerId="Windows Live" clId="Web-{B5EFB720-612F-47B5-91D0-0199E6A50D85}" dt="2024-06-12T17:27:12.643" v="142"/>
          <ac:spMkLst>
            <pc:docMk/>
            <pc:sldMk cId="3560121545" sldId="258"/>
            <ac:spMk id="4" creationId="{61B53DB8-8A61-EF1B-D31E-B1B333C46F72}"/>
          </ac:spMkLst>
        </pc:spChg>
        <pc:spChg chg="mod ord">
          <ac:chgData name="Balaji Punith Kumar Meda" userId="18797cb8472aaad1" providerId="Windows Live" clId="Web-{B5EFB720-612F-47B5-91D0-0199E6A50D85}" dt="2024-06-12T17:27:12.643" v="142"/>
          <ac:spMkLst>
            <pc:docMk/>
            <pc:sldMk cId="3560121545" sldId="258"/>
            <ac:spMk id="5" creationId="{D7416AEE-AAA3-95E3-1660-A5CAC1722101}"/>
          </ac:spMkLst>
        </pc:spChg>
        <pc:spChg chg="mod ord">
          <ac:chgData name="Balaji Punith Kumar Meda" userId="18797cb8472aaad1" providerId="Windows Live" clId="Web-{B5EFB720-612F-47B5-91D0-0199E6A50D85}" dt="2024-06-12T17:27:12.643" v="142"/>
          <ac:spMkLst>
            <pc:docMk/>
            <pc:sldMk cId="3560121545" sldId="258"/>
            <ac:spMk id="6" creationId="{5921366D-987F-F1A8-EBA7-57876FEC82A0}"/>
          </ac:spMkLst>
        </pc:spChg>
        <pc:spChg chg="mod ord">
          <ac:chgData name="Balaji Punith Kumar Meda" userId="18797cb8472aaad1" providerId="Windows Live" clId="Web-{B5EFB720-612F-47B5-91D0-0199E6A50D85}" dt="2024-06-12T17:27:12.643" v="142"/>
          <ac:spMkLst>
            <pc:docMk/>
            <pc:sldMk cId="3560121545" sldId="258"/>
            <ac:spMk id="7" creationId="{EE83D0B1-F4A6-7D53-3FA2-0423CECFCBF9}"/>
          </ac:spMkLst>
        </pc:spChg>
      </pc:sldChg>
      <pc:sldMasterChg chg="del delSldLayout">
        <pc:chgData name="Balaji Punith Kumar Meda" userId="18797cb8472aaad1" providerId="Windows Live" clId="Web-{B5EFB720-612F-47B5-91D0-0199E6A50D85}" dt="2024-06-12T17:02:38.471" v="9"/>
        <pc:sldMasterMkLst>
          <pc:docMk/>
          <pc:sldMasterMk cId="2460954070" sldId="2147483660"/>
        </pc:sldMasterMkLst>
        <pc:sldLayoutChg chg="del">
          <pc:chgData name="Balaji Punith Kumar Meda" userId="18797cb8472aaad1" providerId="Windows Live" clId="Web-{B5EFB720-612F-47B5-91D0-0199E6A50D85}" dt="2024-06-12T17:02:38.471" v="9"/>
          <pc:sldLayoutMkLst>
            <pc:docMk/>
            <pc:sldMasterMk cId="2460954070" sldId="2147483660"/>
            <pc:sldLayoutMk cId="2385387890" sldId="2147483661"/>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949138452" sldId="2147483662"/>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2591524520" sldId="2147483663"/>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1203092039" sldId="2147483664"/>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733172339" sldId="2147483665"/>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210312558" sldId="2147483666"/>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146388984" sldId="2147483667"/>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171841454" sldId="2147483668"/>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1718958274" sldId="2147483669"/>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2202905451" sldId="2147483670"/>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479445657" sldId="2147483671"/>
          </pc:sldLayoutMkLst>
        </pc:sldLayoutChg>
      </pc:sldMasterChg>
      <pc:sldMasterChg chg="add del addSldLayout delSldLayout modSldLayout">
        <pc:chgData name="Balaji Punith Kumar Meda" userId="18797cb8472aaad1" providerId="Windows Live" clId="Web-{B5EFB720-612F-47B5-91D0-0199E6A50D85}" dt="2024-06-12T17:02:40.159" v="10"/>
        <pc:sldMasterMkLst>
          <pc:docMk/>
          <pc:sldMasterMk cId="1691303099" sldId="2147483672"/>
        </pc:sldMasterMkLst>
        <pc:sldLayoutChg chg="add del mod replId">
          <pc:chgData name="Balaji Punith Kumar Meda" userId="18797cb8472aaad1" providerId="Windows Live" clId="Web-{B5EFB720-612F-47B5-91D0-0199E6A50D85}" dt="2024-06-12T17:02:40.159" v="10"/>
          <pc:sldLayoutMkLst>
            <pc:docMk/>
            <pc:sldMasterMk cId="1691303099" sldId="2147483672"/>
            <pc:sldLayoutMk cId="3610579905" sldId="2147483673"/>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405493325" sldId="2147483674"/>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840767141" sldId="2147483675"/>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608686111" sldId="2147483676"/>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171277422" sldId="2147483677"/>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807118003" sldId="2147483678"/>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617803384" sldId="2147483679"/>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940931659" sldId="2147483680"/>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981692689" sldId="2147483681"/>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80109018" sldId="2147483682"/>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026901621" sldId="2147483683"/>
          </pc:sldLayoutMkLst>
        </pc:sldLayoutChg>
      </pc:sldMasterChg>
      <pc:sldMasterChg chg="add del addSldLayout delSldLayout modSldLayout">
        <pc:chgData name="Balaji Punith Kumar Meda" userId="18797cb8472aaad1" providerId="Windows Live" clId="Web-{B5EFB720-612F-47B5-91D0-0199E6A50D85}" dt="2024-06-12T17:02:42.971" v="11"/>
        <pc:sldMasterMkLst>
          <pc:docMk/>
          <pc:sldMasterMk cId="1725914039" sldId="2147483684"/>
        </pc:sldMasterMkLst>
        <pc:sldLayoutChg chg="add del mod replId">
          <pc:chgData name="Balaji Punith Kumar Meda" userId="18797cb8472aaad1" providerId="Windows Live" clId="Web-{B5EFB720-612F-47B5-91D0-0199E6A50D85}" dt="2024-06-12T17:02:42.971" v="11"/>
          <pc:sldLayoutMkLst>
            <pc:docMk/>
            <pc:sldMasterMk cId="1725914039" sldId="2147483684"/>
            <pc:sldLayoutMk cId="1893304262" sldId="2147483685"/>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1191517686" sldId="2147483686"/>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835815325" sldId="2147483687"/>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457599709" sldId="2147483688"/>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065066369" sldId="2147483689"/>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2503734525" sldId="2147483690"/>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2281336638" sldId="2147483691"/>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261736640" sldId="2147483692"/>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682437274" sldId="2147483693"/>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713131143" sldId="2147483694"/>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510944855" sldId="2147483695"/>
          </pc:sldLayoutMkLst>
        </pc:sldLayoutChg>
      </pc:sldMasterChg>
      <pc:sldMasterChg chg="add del addSldLayout delSldLayout modSldLayout">
        <pc:chgData name="Balaji Punith Kumar Meda" userId="18797cb8472aaad1" providerId="Windows Live" clId="Web-{B5EFB720-612F-47B5-91D0-0199E6A50D85}" dt="2024-06-12T17:02:53.112" v="12"/>
        <pc:sldMasterMkLst>
          <pc:docMk/>
          <pc:sldMasterMk cId="1093312448" sldId="2147483696"/>
        </pc:sldMasterMkLst>
        <pc:sldLayoutChg chg="add del mod replId">
          <pc:chgData name="Balaji Punith Kumar Meda" userId="18797cb8472aaad1" providerId="Windows Live" clId="Web-{B5EFB720-612F-47B5-91D0-0199E6A50D85}" dt="2024-06-12T17:02:53.112" v="12"/>
          <pc:sldLayoutMkLst>
            <pc:docMk/>
            <pc:sldMasterMk cId="1093312448" sldId="2147483696"/>
            <pc:sldLayoutMk cId="3340100985" sldId="2147483697"/>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539613087" sldId="2147483698"/>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4196951418" sldId="2147483699"/>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232726769" sldId="2147483700"/>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501568772" sldId="2147483701"/>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072584946" sldId="2147483702"/>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480177327" sldId="2147483703"/>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053453283" sldId="2147483704"/>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128271162" sldId="2147483705"/>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53564878" sldId="2147483706"/>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748775935" sldId="2147483707"/>
          </pc:sldLayoutMkLst>
        </pc:sldLayoutChg>
      </pc:sldMasterChg>
      <pc:sldMasterChg chg="add del addSldLayout delSldLayout modSldLayout">
        <pc:chgData name="Balaji Punith Kumar Meda" userId="18797cb8472aaad1" providerId="Windows Live" clId="Web-{B5EFB720-612F-47B5-91D0-0199E6A50D85}" dt="2024-06-12T17:03:18.472" v="13"/>
        <pc:sldMasterMkLst>
          <pc:docMk/>
          <pc:sldMasterMk cId="3099207022" sldId="2147483708"/>
        </pc:sldMasterMkLst>
        <pc:sldLayoutChg chg="add del mod replId">
          <pc:chgData name="Balaji Punith Kumar Meda" userId="18797cb8472aaad1" providerId="Windows Live" clId="Web-{B5EFB720-612F-47B5-91D0-0199E6A50D85}" dt="2024-06-12T17:03:18.472" v="13"/>
          <pc:sldLayoutMkLst>
            <pc:docMk/>
            <pc:sldMasterMk cId="3099207022" sldId="2147483708"/>
            <pc:sldLayoutMk cId="2374892693" sldId="2147483709"/>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20985469" sldId="2147483710"/>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197195730" sldId="2147483711"/>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823747259" sldId="2147483712"/>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3955093713" sldId="2147483713"/>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539179734" sldId="2147483714"/>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220528323" sldId="2147483715"/>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659547883" sldId="2147483716"/>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612619261" sldId="2147483717"/>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4079306109" sldId="2147483718"/>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930802706" sldId="2147483719"/>
          </pc:sldLayoutMkLst>
        </pc:sldLayoutChg>
      </pc:sldMasterChg>
      <pc:sldMasterChg chg="add del addSldLayout delSldLayout modSldLayout">
        <pc:chgData name="Balaji Punith Kumar Meda" userId="18797cb8472aaad1" providerId="Windows Live" clId="Web-{B5EFB720-612F-47B5-91D0-0199E6A50D85}" dt="2024-06-12T17:03:20.879" v="14"/>
        <pc:sldMasterMkLst>
          <pc:docMk/>
          <pc:sldMasterMk cId="2983217555" sldId="2147483720"/>
        </pc:sldMasterMkLst>
        <pc:sldLayoutChg chg="add del mod replId">
          <pc:chgData name="Balaji Punith Kumar Meda" userId="18797cb8472aaad1" providerId="Windows Live" clId="Web-{B5EFB720-612F-47B5-91D0-0199E6A50D85}" dt="2024-06-12T17:03:20.879" v="14"/>
          <pc:sldLayoutMkLst>
            <pc:docMk/>
            <pc:sldMasterMk cId="2983217555" sldId="2147483720"/>
            <pc:sldLayoutMk cId="216731307" sldId="2147483721"/>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346040441" sldId="2147483722"/>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094366364" sldId="2147483723"/>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644629257" sldId="2147483724"/>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4013306678" sldId="2147483725"/>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418351558" sldId="2147483726"/>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3950297748" sldId="2147483727"/>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4293813520" sldId="2147483728"/>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1446953056" sldId="2147483729"/>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1126785449" sldId="2147483730"/>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38297333" sldId="2147483731"/>
          </pc:sldLayoutMkLst>
        </pc:sldLayoutChg>
      </pc:sldMasterChg>
      <pc:sldMasterChg chg="add del addSldLayout delSldLayout modSldLayout">
        <pc:chgData name="Balaji Punith Kumar Meda" userId="18797cb8472aaad1" providerId="Windows Live" clId="Web-{B5EFB720-612F-47B5-91D0-0199E6A50D85}" dt="2024-06-12T17:03:23.082" v="15"/>
        <pc:sldMasterMkLst>
          <pc:docMk/>
          <pc:sldMasterMk cId="2007854146" sldId="2147483732"/>
        </pc:sldMasterMkLst>
        <pc:sldLayoutChg chg="add del mod replId">
          <pc:chgData name="Balaji Punith Kumar Meda" userId="18797cb8472aaad1" providerId="Windows Live" clId="Web-{B5EFB720-612F-47B5-91D0-0199E6A50D85}" dt="2024-06-12T17:03:23.082" v="15"/>
          <pc:sldLayoutMkLst>
            <pc:docMk/>
            <pc:sldMasterMk cId="2007854146" sldId="2147483732"/>
            <pc:sldLayoutMk cId="3819247139" sldId="2147483733"/>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711703221" sldId="2147483734"/>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016427798" sldId="2147483735"/>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3107717669" sldId="2147483736"/>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411106015" sldId="2147483737"/>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540419317" sldId="2147483738"/>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46901711" sldId="2147483739"/>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1560833555" sldId="2147483740"/>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3990582039" sldId="2147483741"/>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1367525372" sldId="2147483742"/>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431625769" sldId="2147483743"/>
          </pc:sldLayoutMkLst>
        </pc:sldLayoutChg>
      </pc:sldMasterChg>
      <pc:sldMasterChg chg="add del addSldLayout delSldLayout modSldLayout">
        <pc:chgData name="Balaji Punith Kumar Meda" userId="18797cb8472aaad1" providerId="Windows Live" clId="Web-{B5EFB720-612F-47B5-91D0-0199E6A50D85}" dt="2024-06-12T17:03:24.645" v="16"/>
        <pc:sldMasterMkLst>
          <pc:docMk/>
          <pc:sldMasterMk cId="2082166564" sldId="2147483744"/>
        </pc:sldMasterMkLst>
        <pc:sldLayoutChg chg="add del mod replId">
          <pc:chgData name="Balaji Punith Kumar Meda" userId="18797cb8472aaad1" providerId="Windows Live" clId="Web-{B5EFB720-612F-47B5-91D0-0199E6A50D85}" dt="2024-06-12T17:03:24.645" v="16"/>
          <pc:sldLayoutMkLst>
            <pc:docMk/>
            <pc:sldMasterMk cId="2082166564" sldId="2147483744"/>
            <pc:sldLayoutMk cId="3266151017" sldId="2147483745"/>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972795885" sldId="2147483746"/>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506459639" sldId="2147483747"/>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74929797" sldId="2147483748"/>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763880287" sldId="2147483749"/>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706874705" sldId="2147483750"/>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1162591076" sldId="2147483751"/>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1686416049" sldId="2147483752"/>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4241570059" sldId="2147483753"/>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862892965" sldId="2147483754"/>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437118063" sldId="2147483755"/>
          </pc:sldLayoutMkLst>
        </pc:sldLayoutChg>
      </pc:sldMasterChg>
      <pc:sldMasterChg chg="add del addSldLayout delSldLayout modSldLayout">
        <pc:chgData name="Balaji Punith Kumar Meda" userId="18797cb8472aaad1" providerId="Windows Live" clId="Web-{B5EFB720-612F-47B5-91D0-0199E6A50D85}" dt="2024-06-12T17:03:29.723" v="17"/>
        <pc:sldMasterMkLst>
          <pc:docMk/>
          <pc:sldMasterMk cId="1128709395" sldId="2147483756"/>
        </pc:sldMasterMkLst>
        <pc:sldLayoutChg chg="add del mod replId">
          <pc:chgData name="Balaji Punith Kumar Meda" userId="18797cb8472aaad1" providerId="Windows Live" clId="Web-{B5EFB720-612F-47B5-91D0-0199E6A50D85}" dt="2024-06-12T17:03:29.723" v="17"/>
          <pc:sldLayoutMkLst>
            <pc:docMk/>
            <pc:sldMasterMk cId="1128709395" sldId="2147483756"/>
            <pc:sldLayoutMk cId="45773878" sldId="2147483757"/>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2328027154" sldId="2147483758"/>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240793362" sldId="2147483759"/>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1983776652" sldId="2147483760"/>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80359332" sldId="2147483761"/>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077253065" sldId="2147483762"/>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99491491" sldId="2147483763"/>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164040112" sldId="2147483764"/>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3752380675" sldId="2147483765"/>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3652005849" sldId="2147483766"/>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1231094290" sldId="2147483767"/>
          </pc:sldLayoutMkLst>
        </pc:sldLayoutChg>
      </pc:sldMasterChg>
      <pc:sldMasterChg chg="add del addSldLayout delSldLayout modSldLayout">
        <pc:chgData name="Balaji Punith Kumar Meda" userId="18797cb8472aaad1" providerId="Windows Live" clId="Web-{B5EFB720-612F-47B5-91D0-0199E6A50D85}" dt="2024-06-12T17:03:31.989" v="18"/>
        <pc:sldMasterMkLst>
          <pc:docMk/>
          <pc:sldMasterMk cId="2314116174" sldId="2147483768"/>
        </pc:sldMasterMkLst>
        <pc:sldLayoutChg chg="add del mod replId">
          <pc:chgData name="Balaji Punith Kumar Meda" userId="18797cb8472aaad1" providerId="Windows Live" clId="Web-{B5EFB720-612F-47B5-91D0-0199E6A50D85}" dt="2024-06-12T17:03:31.989" v="18"/>
          <pc:sldLayoutMkLst>
            <pc:docMk/>
            <pc:sldMasterMk cId="2314116174" sldId="2147483768"/>
            <pc:sldLayoutMk cId="521736405" sldId="2147483769"/>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059196227" sldId="2147483770"/>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520612053" sldId="2147483771"/>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908319481" sldId="2147483772"/>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291323233" sldId="2147483773"/>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985015814" sldId="2147483774"/>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355678218" sldId="2147483775"/>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1290269042" sldId="2147483776"/>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261181422" sldId="2147483777"/>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339399962" sldId="2147483778"/>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116770291" sldId="2147483779"/>
          </pc:sldLayoutMkLst>
        </pc:sldLayoutChg>
      </pc:sldMasterChg>
      <pc:sldMasterChg chg="add modTransition addSldLayout modSldLayout">
        <pc:chgData name="Balaji Punith Kumar Meda" userId="18797cb8472aaad1" providerId="Windows Live" clId="Web-{B5EFB720-612F-47B5-91D0-0199E6A50D85}" dt="2024-06-12T17:21:33.254" v="122"/>
        <pc:sldMasterMkLst>
          <pc:docMk/>
          <pc:sldMasterMk cId="1224837432" sldId="2147483780"/>
        </pc:sldMasterMkLst>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888869832" sldId="2147483781"/>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597514225" sldId="2147483782"/>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674172485" sldId="2147483783"/>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309084956" sldId="2147483784"/>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050426625" sldId="2147483785"/>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80557075" sldId="2147483786"/>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087781858" sldId="2147483787"/>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4014608895" sldId="2147483788"/>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573625779" sldId="2147483789"/>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32953856" sldId="2147483790"/>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1418515391" sldId="2147483791"/>
          </pc:sldLayoutMkLst>
        </pc:sldLayoutChg>
      </pc:sldMasterChg>
    </pc:docChg>
  </pc:docChgLst>
  <pc:docChgLst>
    <pc:chgData name="Balaji Punith Kumar Meda" userId="18797cb8472aaad1" providerId="Windows Live" clId="Web-{FCD52361-E29A-4634-BEDA-4440B03B4248}"/>
    <pc:docChg chg="addSld delSld modSld">
      <pc:chgData name="Balaji Punith Kumar Meda" userId="18797cb8472aaad1" providerId="Windows Live" clId="Web-{FCD52361-E29A-4634-BEDA-4440B03B4248}" dt="2024-06-29T19:18:46.872" v="639" actId="1076"/>
      <pc:docMkLst>
        <pc:docMk/>
      </pc:docMkLst>
      <pc:sldChg chg="del">
        <pc:chgData name="Balaji Punith Kumar Meda" userId="18797cb8472aaad1" providerId="Windows Live" clId="Web-{FCD52361-E29A-4634-BEDA-4440B03B4248}" dt="2024-06-29T17:57:23.320" v="86"/>
        <pc:sldMkLst>
          <pc:docMk/>
          <pc:sldMk cId="1380801468" sldId="270"/>
        </pc:sldMkLst>
      </pc:sldChg>
      <pc:sldChg chg="modSp del">
        <pc:chgData name="Balaji Punith Kumar Meda" userId="18797cb8472aaad1" providerId="Windows Live" clId="Web-{FCD52361-E29A-4634-BEDA-4440B03B4248}" dt="2024-06-29T17:57:26.101" v="87"/>
        <pc:sldMkLst>
          <pc:docMk/>
          <pc:sldMk cId="1833928723" sldId="271"/>
        </pc:sldMkLst>
        <pc:spChg chg="mod">
          <ac:chgData name="Balaji Punith Kumar Meda" userId="18797cb8472aaad1" providerId="Windows Live" clId="Web-{FCD52361-E29A-4634-BEDA-4440B03B4248}" dt="2024-06-29T17:49:34.222" v="11" actId="20577"/>
          <ac:spMkLst>
            <pc:docMk/>
            <pc:sldMk cId="1833928723" sldId="271"/>
            <ac:spMk id="3" creationId="{E9E52F9F-076C-2CF3-FC5D-34F818C09ABC}"/>
          </ac:spMkLst>
        </pc:spChg>
      </pc:sldChg>
      <pc:sldChg chg="modSp del">
        <pc:chgData name="Balaji Punith Kumar Meda" userId="18797cb8472aaad1" providerId="Windows Live" clId="Web-{FCD52361-E29A-4634-BEDA-4440B03B4248}" dt="2024-06-29T18:31:05.982" v="270"/>
        <pc:sldMkLst>
          <pc:docMk/>
          <pc:sldMk cId="2201992324" sldId="272"/>
        </pc:sldMkLst>
        <pc:spChg chg="mod">
          <ac:chgData name="Balaji Punith Kumar Meda" userId="18797cb8472aaad1" providerId="Windows Live" clId="Web-{FCD52361-E29A-4634-BEDA-4440B03B4248}" dt="2024-06-29T18:24:38.746" v="147" actId="20577"/>
          <ac:spMkLst>
            <pc:docMk/>
            <pc:sldMk cId="2201992324" sldId="272"/>
            <ac:spMk id="2" creationId="{91DDF61C-ABFC-9390-1F7B-80722141D1E5}"/>
          </ac:spMkLst>
        </pc:spChg>
        <pc:spChg chg="mod">
          <ac:chgData name="Balaji Punith Kumar Meda" userId="18797cb8472aaad1" providerId="Windows Live" clId="Web-{FCD52361-E29A-4634-BEDA-4440B03B4248}" dt="2024-06-29T18:25:32.246" v="156" actId="20577"/>
          <ac:spMkLst>
            <pc:docMk/>
            <pc:sldMk cId="2201992324" sldId="272"/>
            <ac:spMk id="3" creationId="{BC333F71-67AA-29AC-E272-3BE965E9A53C}"/>
          </ac:spMkLst>
        </pc:spChg>
      </pc:sldChg>
      <pc:sldChg chg="addSp delSp modSp mod setBg">
        <pc:chgData name="Balaji Punith Kumar Meda" userId="18797cb8472aaad1" providerId="Windows Live" clId="Web-{FCD52361-E29A-4634-BEDA-4440B03B4248}" dt="2024-06-29T18:51:54.433" v="520" actId="14100"/>
        <pc:sldMkLst>
          <pc:docMk/>
          <pc:sldMk cId="2300096671" sldId="273"/>
        </pc:sldMkLst>
        <pc:spChg chg="mod">
          <ac:chgData name="Balaji Punith Kumar Meda" userId="18797cb8472aaad1" providerId="Windows Live" clId="Web-{FCD52361-E29A-4634-BEDA-4440B03B4248}" dt="2024-06-29T18:50:36.292" v="513"/>
          <ac:spMkLst>
            <pc:docMk/>
            <pc:sldMk cId="2300096671" sldId="273"/>
            <ac:spMk id="2" creationId="{CAE04F55-8456-2C8B-A8DA-B3F4FCB3FCD7}"/>
          </ac:spMkLst>
        </pc:spChg>
        <pc:spChg chg="mod">
          <ac:chgData name="Balaji Punith Kumar Meda" userId="18797cb8472aaad1" providerId="Windows Live" clId="Web-{FCD52361-E29A-4634-BEDA-4440B03B4248}" dt="2024-06-29T18:50:36.292" v="513"/>
          <ac:spMkLst>
            <pc:docMk/>
            <pc:sldMk cId="2300096671" sldId="273"/>
            <ac:spMk id="3" creationId="{2AB5C07C-0440-AFC0-B620-D324B789ACF8}"/>
          </ac:spMkLst>
        </pc:spChg>
        <pc:spChg chg="mod">
          <ac:chgData name="Balaji Punith Kumar Meda" userId="18797cb8472aaad1" providerId="Windows Live" clId="Web-{FCD52361-E29A-4634-BEDA-4440B03B4248}" dt="2024-06-29T18:50:36.292" v="513"/>
          <ac:spMkLst>
            <pc:docMk/>
            <pc:sldMk cId="2300096671" sldId="273"/>
            <ac:spMk id="4" creationId="{0F24F015-9358-55C4-23A1-D448AF6AFC83}"/>
          </ac:spMkLst>
        </pc:spChg>
        <pc:spChg chg="mod">
          <ac:chgData name="Balaji Punith Kumar Meda" userId="18797cb8472aaad1" providerId="Windows Live" clId="Web-{FCD52361-E29A-4634-BEDA-4440B03B4248}" dt="2024-06-29T18:50:36.292" v="513"/>
          <ac:spMkLst>
            <pc:docMk/>
            <pc:sldMk cId="2300096671" sldId="273"/>
            <ac:spMk id="5" creationId="{4BA27400-FF53-9AC3-BA75-5E4821CECA01}"/>
          </ac:spMkLst>
        </pc:spChg>
        <pc:spChg chg="mod">
          <ac:chgData name="Balaji Punith Kumar Meda" userId="18797cb8472aaad1" providerId="Windows Live" clId="Web-{FCD52361-E29A-4634-BEDA-4440B03B4248}" dt="2024-06-29T18:50:36.292" v="513"/>
          <ac:spMkLst>
            <pc:docMk/>
            <pc:sldMk cId="2300096671" sldId="273"/>
            <ac:spMk id="6" creationId="{FABAD261-EA1A-C54A-54E3-3F6621750F94}"/>
          </ac:spMkLst>
        </pc:spChg>
        <pc:spChg chg="add del">
          <ac:chgData name="Balaji Punith Kumar Meda" userId="18797cb8472aaad1" providerId="Windows Live" clId="Web-{FCD52361-E29A-4634-BEDA-4440B03B4248}" dt="2024-06-29T18:50:36.292" v="513"/>
          <ac:spMkLst>
            <pc:docMk/>
            <pc:sldMk cId="2300096671" sldId="273"/>
            <ac:spMk id="13" creationId="{149FB5C3-7336-4FE0-A30C-CC0A3646D499}"/>
          </ac:spMkLst>
        </pc:spChg>
        <pc:spChg chg="add del">
          <ac:chgData name="Balaji Punith Kumar Meda" userId="18797cb8472aaad1" providerId="Windows Live" clId="Web-{FCD52361-E29A-4634-BEDA-4440B03B4248}" dt="2024-06-29T18:50:36.292" v="513"/>
          <ac:spMkLst>
            <pc:docMk/>
            <pc:sldMk cId="2300096671" sldId="273"/>
            <ac:spMk id="19" creationId="{0DA909B4-15FF-46A6-8A7F-7AEF977FE9ED}"/>
          </ac:spMkLst>
        </pc:spChg>
        <pc:spChg chg="add del">
          <ac:chgData name="Balaji Punith Kumar Meda" userId="18797cb8472aaad1" providerId="Windows Live" clId="Web-{FCD52361-E29A-4634-BEDA-4440B03B4248}" dt="2024-06-29T18:50:36.292" v="513"/>
          <ac:spMkLst>
            <pc:docMk/>
            <pc:sldMk cId="2300096671" sldId="273"/>
            <ac:spMk id="21" creationId="{1382A32C-5B0C-4B1C-A074-76C6DBCC9F87}"/>
          </ac:spMkLst>
        </pc:spChg>
        <pc:grpChg chg="add del">
          <ac:chgData name="Balaji Punith Kumar Meda" userId="18797cb8472aaad1" providerId="Windows Live" clId="Web-{FCD52361-E29A-4634-BEDA-4440B03B4248}" dt="2024-06-29T18:50:36.292" v="513"/>
          <ac:grpSpMkLst>
            <pc:docMk/>
            <pc:sldMk cId="2300096671" sldId="273"/>
            <ac:grpSpMk id="15" creationId="{19A6B5CE-CB1D-48EE-8B43-E952235C8371}"/>
          </ac:grpSpMkLst>
        </pc:grpChg>
        <pc:picChg chg="add mod ord">
          <ac:chgData name="Balaji Punith Kumar Meda" userId="18797cb8472aaad1" providerId="Windows Live" clId="Web-{FCD52361-E29A-4634-BEDA-4440B03B4248}" dt="2024-06-29T18:50:36.292" v="513"/>
          <ac:picMkLst>
            <pc:docMk/>
            <pc:sldMk cId="2300096671" sldId="273"/>
            <ac:picMk id="7" creationId="{182EB550-0BC8-F29B-99F4-BD9E9663B859}"/>
          </ac:picMkLst>
        </pc:picChg>
        <pc:picChg chg="add mod ord">
          <ac:chgData name="Balaji Punith Kumar Meda" userId="18797cb8472aaad1" providerId="Windows Live" clId="Web-{FCD52361-E29A-4634-BEDA-4440B03B4248}" dt="2024-06-29T18:51:54.433" v="520" actId="14100"/>
          <ac:picMkLst>
            <pc:docMk/>
            <pc:sldMk cId="2300096671" sldId="273"/>
            <ac:picMk id="8" creationId="{8E931C08-AEBF-1319-85E8-0ADBBB87E1EE}"/>
          </ac:picMkLst>
        </pc:picChg>
      </pc:sldChg>
      <pc:sldChg chg="modSp">
        <pc:chgData name="Balaji Punith Kumar Meda" userId="18797cb8472aaad1" providerId="Windows Live" clId="Web-{FCD52361-E29A-4634-BEDA-4440B03B4248}" dt="2024-06-29T18:51:47.886" v="519" actId="20577"/>
        <pc:sldMkLst>
          <pc:docMk/>
          <pc:sldMk cId="3909708079" sldId="274"/>
        </pc:sldMkLst>
        <pc:spChg chg="mod">
          <ac:chgData name="Balaji Punith Kumar Meda" userId="18797cb8472aaad1" providerId="Windows Live" clId="Web-{FCD52361-E29A-4634-BEDA-4440B03B4248}" dt="2024-06-29T18:51:47.886" v="519" actId="20577"/>
          <ac:spMkLst>
            <pc:docMk/>
            <pc:sldMk cId="3909708079" sldId="274"/>
            <ac:spMk id="3" creationId="{E06B8C06-B6B3-71BC-6276-ADF80C9BD6AD}"/>
          </ac:spMkLst>
        </pc:spChg>
      </pc:sldChg>
      <pc:sldChg chg="addSp delSp modSp addAnim delAnim modAnim">
        <pc:chgData name="Balaji Punith Kumar Meda" userId="18797cb8472aaad1" providerId="Windows Live" clId="Web-{FCD52361-E29A-4634-BEDA-4440B03B4248}" dt="2024-06-29T19:18:46.872" v="639" actId="1076"/>
        <pc:sldMkLst>
          <pc:docMk/>
          <pc:sldMk cId="3555124357" sldId="283"/>
        </pc:sldMkLst>
        <pc:spChg chg="del">
          <ac:chgData name="Balaji Punith Kumar Meda" userId="18797cb8472aaad1" providerId="Windows Live" clId="Web-{FCD52361-E29A-4634-BEDA-4440B03B4248}" dt="2024-06-29T19:01:10.268" v="521"/>
          <ac:spMkLst>
            <pc:docMk/>
            <pc:sldMk cId="3555124357" sldId="283"/>
            <ac:spMk id="3" creationId="{02574756-0338-70C3-1F13-DF3277952DD9}"/>
          </ac:spMkLst>
        </pc:spChg>
        <pc:picChg chg="add mod ord">
          <ac:chgData name="Balaji Punith Kumar Meda" userId="18797cb8472aaad1" providerId="Windows Live" clId="Web-{FCD52361-E29A-4634-BEDA-4440B03B4248}" dt="2024-06-29T19:04:01.101" v="555" actId="1076"/>
          <ac:picMkLst>
            <pc:docMk/>
            <pc:sldMk cId="3555124357" sldId="283"/>
            <ac:picMk id="7" creationId="{14B02B5F-FA3B-E376-6700-D770B5411320}"/>
          </ac:picMkLst>
        </pc:picChg>
        <pc:picChg chg="add mod">
          <ac:chgData name="Balaji Punith Kumar Meda" userId="18797cb8472aaad1" providerId="Windows Live" clId="Web-{FCD52361-E29A-4634-BEDA-4440B03B4248}" dt="2024-06-29T19:03:58.554" v="554" actId="1076"/>
          <ac:picMkLst>
            <pc:docMk/>
            <pc:sldMk cId="3555124357" sldId="283"/>
            <ac:picMk id="8" creationId="{FEA7808C-9F2D-A973-76C6-068E66FFAD7F}"/>
          </ac:picMkLst>
        </pc:picChg>
        <pc:picChg chg="add mod">
          <ac:chgData name="Balaji Punith Kumar Meda" userId="18797cb8472aaad1" providerId="Windows Live" clId="Web-{FCD52361-E29A-4634-BEDA-4440B03B4248}" dt="2024-06-29T19:03:55.991" v="553" actId="1076"/>
          <ac:picMkLst>
            <pc:docMk/>
            <pc:sldMk cId="3555124357" sldId="283"/>
            <ac:picMk id="9" creationId="{137ABC0C-40E1-8A1D-8B33-3757FCACC519}"/>
          </ac:picMkLst>
        </pc:picChg>
        <pc:picChg chg="add mod">
          <ac:chgData name="Balaji Punith Kumar Meda" userId="18797cb8472aaad1" providerId="Windows Live" clId="Web-{FCD52361-E29A-4634-BEDA-4440B03B4248}" dt="2024-06-29T19:18:27.591" v="635" actId="1076"/>
          <ac:picMkLst>
            <pc:docMk/>
            <pc:sldMk cId="3555124357" sldId="283"/>
            <ac:picMk id="11" creationId="{19E9055D-366B-78A1-6510-E6B6E7113A32}"/>
          </ac:picMkLst>
        </pc:picChg>
        <pc:picChg chg="add del mod">
          <ac:chgData name="Balaji Punith Kumar Meda" userId="18797cb8472aaad1" providerId="Windows Live" clId="Web-{FCD52361-E29A-4634-BEDA-4440B03B4248}" dt="2024-06-29T19:12:02.774" v="590"/>
          <ac:picMkLst>
            <pc:docMk/>
            <pc:sldMk cId="3555124357" sldId="283"/>
            <ac:picMk id="13" creationId="{4FF8C8B9-716C-0BA2-1E6E-663420D34608}"/>
          </ac:picMkLst>
        </pc:picChg>
        <pc:picChg chg="add mod">
          <ac:chgData name="Balaji Punith Kumar Meda" userId="18797cb8472aaad1" providerId="Windows Live" clId="Web-{FCD52361-E29A-4634-BEDA-4440B03B4248}" dt="2024-06-29T19:18:34.731" v="637" actId="1076"/>
          <ac:picMkLst>
            <pc:docMk/>
            <pc:sldMk cId="3555124357" sldId="283"/>
            <ac:picMk id="14" creationId="{E27C5802-2357-C2EC-837F-C89E80E32DD9}"/>
          </ac:picMkLst>
        </pc:picChg>
        <pc:picChg chg="add mod">
          <ac:chgData name="Balaji Punith Kumar Meda" userId="18797cb8472aaad1" providerId="Windows Live" clId="Web-{FCD52361-E29A-4634-BEDA-4440B03B4248}" dt="2024-06-29T19:18:46.872" v="639" actId="1076"/>
          <ac:picMkLst>
            <pc:docMk/>
            <pc:sldMk cId="3555124357" sldId="283"/>
            <ac:picMk id="15" creationId="{241447C1-F1C0-D9D6-C955-717C1F394768}"/>
          </ac:picMkLst>
        </pc:picChg>
      </pc:sldChg>
      <pc:sldChg chg="addSp modSp mod setBg">
        <pc:chgData name="Balaji Punith Kumar Meda" userId="18797cb8472aaad1" providerId="Windows Live" clId="Web-{FCD52361-E29A-4634-BEDA-4440B03B4248}" dt="2024-06-29T18:23:00.355" v="143" actId="1076"/>
        <pc:sldMkLst>
          <pc:docMk/>
          <pc:sldMk cId="305176832" sldId="288"/>
        </pc:sldMkLst>
        <pc:spChg chg="mod">
          <ac:chgData name="Balaji Punith Kumar Meda" userId="18797cb8472aaad1" providerId="Windows Live" clId="Web-{FCD52361-E29A-4634-BEDA-4440B03B4248}" dt="2024-06-29T18:22:56.137" v="142" actId="14100"/>
          <ac:spMkLst>
            <pc:docMk/>
            <pc:sldMk cId="305176832" sldId="288"/>
            <ac:spMk id="2" creationId="{8327CA80-CA1A-4041-D6F1-F2ABF786C7F9}"/>
          </ac:spMkLst>
        </pc:spChg>
        <pc:spChg chg="mod">
          <ac:chgData name="Balaji Punith Kumar Meda" userId="18797cb8472aaad1" providerId="Windows Live" clId="Web-{FCD52361-E29A-4634-BEDA-4440B03B4248}" dt="2024-06-29T18:23:00.355" v="143" actId="1076"/>
          <ac:spMkLst>
            <pc:docMk/>
            <pc:sldMk cId="305176832" sldId="288"/>
            <ac:spMk id="3" creationId="{33A7C5D7-7A03-12B4-58D8-00B92485ACC2}"/>
          </ac:spMkLst>
        </pc:spChg>
        <pc:spChg chg="mod">
          <ac:chgData name="Balaji Punith Kumar Meda" userId="18797cb8472aaad1" providerId="Windows Live" clId="Web-{FCD52361-E29A-4634-BEDA-4440B03B4248}" dt="2024-06-29T18:22:07.512" v="136"/>
          <ac:spMkLst>
            <pc:docMk/>
            <pc:sldMk cId="305176832" sldId="288"/>
            <ac:spMk id="4" creationId="{AC68F510-E51F-A496-B05E-A1A75FF37257}"/>
          </ac:spMkLst>
        </pc:spChg>
        <pc:spChg chg="mod">
          <ac:chgData name="Balaji Punith Kumar Meda" userId="18797cb8472aaad1" providerId="Windows Live" clId="Web-{FCD52361-E29A-4634-BEDA-4440B03B4248}" dt="2024-06-29T18:22:07.512" v="136"/>
          <ac:spMkLst>
            <pc:docMk/>
            <pc:sldMk cId="305176832" sldId="288"/>
            <ac:spMk id="5" creationId="{A7AB496D-A790-D1BF-24F0-9E19F6E580A1}"/>
          </ac:spMkLst>
        </pc:spChg>
        <pc:spChg chg="mod">
          <ac:chgData name="Balaji Punith Kumar Meda" userId="18797cb8472aaad1" providerId="Windows Live" clId="Web-{FCD52361-E29A-4634-BEDA-4440B03B4248}" dt="2024-06-29T18:22:07.512" v="136"/>
          <ac:spMkLst>
            <pc:docMk/>
            <pc:sldMk cId="305176832" sldId="288"/>
            <ac:spMk id="6" creationId="{AA28D814-D13B-6FA5-D6C6-AA3F9FB05FE6}"/>
          </ac:spMkLst>
        </pc:spChg>
        <pc:spChg chg="add">
          <ac:chgData name="Balaji Punith Kumar Meda" userId="18797cb8472aaad1" providerId="Windows Live" clId="Web-{FCD52361-E29A-4634-BEDA-4440B03B4248}" dt="2024-06-29T18:22:07.512" v="136"/>
          <ac:spMkLst>
            <pc:docMk/>
            <pc:sldMk cId="305176832" sldId="288"/>
            <ac:spMk id="13" creationId="{D2B783EE-0239-4717-BBEA-8C9EAC61C824}"/>
          </ac:spMkLst>
        </pc:spChg>
        <pc:spChg chg="add">
          <ac:chgData name="Balaji Punith Kumar Meda" userId="18797cb8472aaad1" providerId="Windows Live" clId="Web-{FCD52361-E29A-4634-BEDA-4440B03B4248}" dt="2024-06-29T18:22:07.512" v="136"/>
          <ac:spMkLst>
            <pc:docMk/>
            <pc:sldMk cId="305176832" sldId="288"/>
            <ac:spMk id="15" creationId="{A7B99495-F43F-4D80-A44F-2CB4764EB90B}"/>
          </ac:spMkLst>
        </pc:spChg>
        <pc:spChg chg="add">
          <ac:chgData name="Balaji Punith Kumar Meda" userId="18797cb8472aaad1" providerId="Windows Live" clId="Web-{FCD52361-E29A-4634-BEDA-4440B03B4248}" dt="2024-06-29T18:22:07.512" v="136"/>
          <ac:spMkLst>
            <pc:docMk/>
            <pc:sldMk cId="305176832" sldId="288"/>
            <ac:spMk id="17" creationId="{70BEB1E7-2F88-40BC-B73D-42E5B6F80BFC}"/>
          </ac:spMkLst>
        </pc:spChg>
        <pc:picChg chg="add mod ord">
          <ac:chgData name="Balaji Punith Kumar Meda" userId="18797cb8472aaad1" providerId="Windows Live" clId="Web-{FCD52361-E29A-4634-BEDA-4440B03B4248}" dt="2024-06-29T18:22:07.512" v="136"/>
          <ac:picMkLst>
            <pc:docMk/>
            <pc:sldMk cId="305176832" sldId="288"/>
            <ac:picMk id="7" creationId="{59342F33-AE09-3F72-9F75-40B345139A98}"/>
          </ac:picMkLst>
        </pc:picChg>
        <pc:picChg chg="add mod ord">
          <ac:chgData name="Balaji Punith Kumar Meda" userId="18797cb8472aaad1" providerId="Windows Live" clId="Web-{FCD52361-E29A-4634-BEDA-4440B03B4248}" dt="2024-06-29T18:22:07.512" v="136"/>
          <ac:picMkLst>
            <pc:docMk/>
            <pc:sldMk cId="305176832" sldId="288"/>
            <ac:picMk id="8" creationId="{6D9D39F2-76FC-D049-EDD1-B198E83CE642}"/>
          </ac:picMkLst>
        </pc:picChg>
      </pc:sldChg>
      <pc:sldChg chg="addSp delSp modSp mod setBg">
        <pc:chgData name="Balaji Punith Kumar Meda" userId="18797cb8472aaad1" providerId="Windows Live" clId="Web-{FCD52361-E29A-4634-BEDA-4440B03B4248}" dt="2024-06-29T18:23:24.355" v="145" actId="14100"/>
        <pc:sldMkLst>
          <pc:docMk/>
          <pc:sldMk cId="318188543" sldId="289"/>
        </pc:sldMkLst>
        <pc:spChg chg="mod">
          <ac:chgData name="Balaji Punith Kumar Meda" userId="18797cb8472aaad1" providerId="Windows Live" clId="Web-{FCD52361-E29A-4634-BEDA-4440B03B4248}" dt="2024-06-29T18:23:24.355" v="145" actId="14100"/>
          <ac:spMkLst>
            <pc:docMk/>
            <pc:sldMk cId="318188543" sldId="289"/>
            <ac:spMk id="2" creationId="{8327CA80-CA1A-4041-D6F1-F2ABF786C7F9}"/>
          </ac:spMkLst>
        </pc:spChg>
        <pc:spChg chg="mod">
          <ac:chgData name="Balaji Punith Kumar Meda" userId="18797cb8472aaad1" providerId="Windows Live" clId="Web-{FCD52361-E29A-4634-BEDA-4440B03B4248}" dt="2024-06-29T18:23:14.543" v="144" actId="14100"/>
          <ac:spMkLst>
            <pc:docMk/>
            <pc:sldMk cId="318188543" sldId="289"/>
            <ac:spMk id="3" creationId="{33A7C5D7-7A03-12B4-58D8-00B92485ACC2}"/>
          </ac:spMkLst>
        </pc:spChg>
        <pc:spChg chg="mod">
          <ac:chgData name="Balaji Punith Kumar Meda" userId="18797cb8472aaad1" providerId="Windows Live" clId="Web-{FCD52361-E29A-4634-BEDA-4440B03B4248}" dt="2024-06-29T18:21:20.230" v="131"/>
          <ac:spMkLst>
            <pc:docMk/>
            <pc:sldMk cId="318188543" sldId="289"/>
            <ac:spMk id="4" creationId="{AC68F510-E51F-A496-B05E-A1A75FF37257}"/>
          </ac:spMkLst>
        </pc:spChg>
        <pc:spChg chg="mod">
          <ac:chgData name="Balaji Punith Kumar Meda" userId="18797cb8472aaad1" providerId="Windows Live" clId="Web-{FCD52361-E29A-4634-BEDA-4440B03B4248}" dt="2024-06-29T18:21:20.230" v="131"/>
          <ac:spMkLst>
            <pc:docMk/>
            <pc:sldMk cId="318188543" sldId="289"/>
            <ac:spMk id="5" creationId="{A7AB496D-A790-D1BF-24F0-9E19F6E580A1}"/>
          </ac:spMkLst>
        </pc:spChg>
        <pc:spChg chg="mod">
          <ac:chgData name="Balaji Punith Kumar Meda" userId="18797cb8472aaad1" providerId="Windows Live" clId="Web-{FCD52361-E29A-4634-BEDA-4440B03B4248}" dt="2024-06-29T18:21:20.230" v="131"/>
          <ac:spMkLst>
            <pc:docMk/>
            <pc:sldMk cId="318188543" sldId="289"/>
            <ac:spMk id="6" creationId="{AA28D814-D13B-6FA5-D6C6-AA3F9FB05FE6}"/>
          </ac:spMkLst>
        </pc:spChg>
        <pc:spChg chg="add">
          <ac:chgData name="Balaji Punith Kumar Meda" userId="18797cb8472aaad1" providerId="Windows Live" clId="Web-{FCD52361-E29A-4634-BEDA-4440B03B4248}" dt="2024-06-29T18:21:20.230" v="131"/>
          <ac:spMkLst>
            <pc:docMk/>
            <pc:sldMk cId="318188543" sldId="289"/>
            <ac:spMk id="17" creationId="{D2B783EE-0239-4717-BBEA-8C9EAC61C824}"/>
          </ac:spMkLst>
        </pc:spChg>
        <pc:spChg chg="add">
          <ac:chgData name="Balaji Punith Kumar Meda" userId="18797cb8472aaad1" providerId="Windows Live" clId="Web-{FCD52361-E29A-4634-BEDA-4440B03B4248}" dt="2024-06-29T18:21:20.230" v="131"/>
          <ac:spMkLst>
            <pc:docMk/>
            <pc:sldMk cId="318188543" sldId="289"/>
            <ac:spMk id="19" creationId="{A7B99495-F43F-4D80-A44F-2CB4764EB90B}"/>
          </ac:spMkLst>
        </pc:spChg>
        <pc:spChg chg="add">
          <ac:chgData name="Balaji Punith Kumar Meda" userId="18797cb8472aaad1" providerId="Windows Live" clId="Web-{FCD52361-E29A-4634-BEDA-4440B03B4248}" dt="2024-06-29T18:21:20.230" v="131"/>
          <ac:spMkLst>
            <pc:docMk/>
            <pc:sldMk cId="318188543" sldId="289"/>
            <ac:spMk id="21" creationId="{70BEB1E7-2F88-40BC-B73D-42E5B6F80BFC}"/>
          </ac:spMkLst>
        </pc:spChg>
        <pc:picChg chg="add mod ord">
          <ac:chgData name="Balaji Punith Kumar Meda" userId="18797cb8472aaad1" providerId="Windows Live" clId="Web-{FCD52361-E29A-4634-BEDA-4440B03B4248}" dt="2024-06-29T18:21:20.230" v="131"/>
          <ac:picMkLst>
            <pc:docMk/>
            <pc:sldMk cId="318188543" sldId="289"/>
            <ac:picMk id="7" creationId="{6290FF2D-D34F-0D62-EE48-21747237C8DF}"/>
          </ac:picMkLst>
        </pc:picChg>
        <pc:picChg chg="add del mod">
          <ac:chgData name="Balaji Punith Kumar Meda" userId="18797cb8472aaad1" providerId="Windows Live" clId="Web-{FCD52361-E29A-4634-BEDA-4440B03B4248}" dt="2024-06-29T18:19:48.511" v="109"/>
          <ac:picMkLst>
            <pc:docMk/>
            <pc:sldMk cId="318188543" sldId="289"/>
            <ac:picMk id="8" creationId="{BCAF8398-545E-873E-770C-90000E2A8289}"/>
          </ac:picMkLst>
        </pc:picChg>
        <pc:picChg chg="add del mod">
          <ac:chgData name="Balaji Punith Kumar Meda" userId="18797cb8472aaad1" providerId="Windows Live" clId="Web-{FCD52361-E29A-4634-BEDA-4440B03B4248}" dt="2024-06-29T18:20:04.496" v="111"/>
          <ac:picMkLst>
            <pc:docMk/>
            <pc:sldMk cId="318188543" sldId="289"/>
            <ac:picMk id="9" creationId="{F66A08BB-1E40-5639-771D-F3A937F9500D}"/>
          </ac:picMkLst>
        </pc:picChg>
        <pc:picChg chg="add del mod">
          <ac:chgData name="Balaji Punith Kumar Meda" userId="18797cb8472aaad1" providerId="Windows Live" clId="Web-{FCD52361-E29A-4634-BEDA-4440B03B4248}" dt="2024-06-29T18:20:15.449" v="113"/>
          <ac:picMkLst>
            <pc:docMk/>
            <pc:sldMk cId="318188543" sldId="289"/>
            <ac:picMk id="10" creationId="{0C7F8A69-A070-FA41-B895-D15478C80F0C}"/>
          </ac:picMkLst>
        </pc:picChg>
        <pc:picChg chg="add del mod">
          <ac:chgData name="Balaji Punith Kumar Meda" userId="18797cb8472aaad1" providerId="Windows Live" clId="Web-{FCD52361-E29A-4634-BEDA-4440B03B4248}" dt="2024-06-29T18:20:25.183" v="115"/>
          <ac:picMkLst>
            <pc:docMk/>
            <pc:sldMk cId="318188543" sldId="289"/>
            <ac:picMk id="11" creationId="{760E8B14-6189-83A7-8F07-C7905D150A90}"/>
          </ac:picMkLst>
        </pc:picChg>
        <pc:picChg chg="add mod ord">
          <ac:chgData name="Balaji Punith Kumar Meda" userId="18797cb8472aaad1" providerId="Windows Live" clId="Web-{FCD52361-E29A-4634-BEDA-4440B03B4248}" dt="2024-06-29T18:21:20.230" v="131"/>
          <ac:picMkLst>
            <pc:docMk/>
            <pc:sldMk cId="318188543" sldId="289"/>
            <ac:picMk id="12" creationId="{F62EC0FF-F81E-A39E-06AF-4238717D15F4}"/>
          </ac:picMkLst>
        </pc:picChg>
      </pc:sldChg>
      <pc:sldChg chg="addSp delSp modSp new mod setBg">
        <pc:chgData name="Balaji Punith Kumar Meda" userId="18797cb8472aaad1" providerId="Windows Live" clId="Web-{FCD52361-E29A-4634-BEDA-4440B03B4248}" dt="2024-06-29T18:45:51.823" v="486" actId="1076"/>
        <pc:sldMkLst>
          <pc:docMk/>
          <pc:sldMk cId="1409237719" sldId="290"/>
        </pc:sldMkLst>
        <pc:spChg chg="mod">
          <ac:chgData name="Balaji Punith Kumar Meda" userId="18797cb8472aaad1" providerId="Windows Live" clId="Web-{FCD52361-E29A-4634-BEDA-4440B03B4248}" dt="2024-06-29T18:45:51.823" v="486" actId="1076"/>
          <ac:spMkLst>
            <pc:docMk/>
            <pc:sldMk cId="1409237719" sldId="290"/>
            <ac:spMk id="2" creationId="{9ADF8100-C0BB-21F0-96AB-D0D214C91295}"/>
          </ac:spMkLst>
        </pc:spChg>
        <pc:spChg chg="mod">
          <ac:chgData name="Balaji Punith Kumar Meda" userId="18797cb8472aaad1" providerId="Windows Live" clId="Web-{FCD52361-E29A-4634-BEDA-4440B03B4248}" dt="2024-06-29T18:45:41.557" v="483" actId="14100"/>
          <ac:spMkLst>
            <pc:docMk/>
            <pc:sldMk cId="1409237719" sldId="290"/>
            <ac:spMk id="3" creationId="{C70EFC03-0FA8-25A8-1AE0-DDF6D35BF27F}"/>
          </ac:spMkLst>
        </pc:spChg>
        <pc:spChg chg="mod">
          <ac:chgData name="Balaji Punith Kumar Meda" userId="18797cb8472aaad1" providerId="Windows Live" clId="Web-{FCD52361-E29A-4634-BEDA-4440B03B4248}" dt="2024-06-29T18:30:49.810" v="268"/>
          <ac:spMkLst>
            <pc:docMk/>
            <pc:sldMk cId="1409237719" sldId="290"/>
            <ac:spMk id="4" creationId="{469F421D-D4F1-B8AB-1B1F-EFC7AB7465A7}"/>
          </ac:spMkLst>
        </pc:spChg>
        <pc:spChg chg="mod">
          <ac:chgData name="Balaji Punith Kumar Meda" userId="18797cb8472aaad1" providerId="Windows Live" clId="Web-{FCD52361-E29A-4634-BEDA-4440B03B4248}" dt="2024-06-29T18:30:49.810" v="268"/>
          <ac:spMkLst>
            <pc:docMk/>
            <pc:sldMk cId="1409237719" sldId="290"/>
            <ac:spMk id="5" creationId="{4170F39A-3E3E-D6A8-3148-DF2E47B384C4}"/>
          </ac:spMkLst>
        </pc:spChg>
        <pc:spChg chg="mod ord">
          <ac:chgData name="Balaji Punith Kumar Meda" userId="18797cb8472aaad1" providerId="Windows Live" clId="Web-{FCD52361-E29A-4634-BEDA-4440B03B4248}" dt="2024-06-29T18:30:49.810" v="268"/>
          <ac:spMkLst>
            <pc:docMk/>
            <pc:sldMk cId="1409237719" sldId="290"/>
            <ac:spMk id="6" creationId="{75E0FD9D-8F1B-4DD4-A8C7-BF3992DE95E9}"/>
          </ac:spMkLst>
        </pc:spChg>
        <pc:spChg chg="add del">
          <ac:chgData name="Balaji Punith Kumar Meda" userId="18797cb8472aaad1" providerId="Windows Live" clId="Web-{FCD52361-E29A-4634-BEDA-4440B03B4248}" dt="2024-06-29T18:30:49.810" v="268"/>
          <ac:spMkLst>
            <pc:docMk/>
            <pc:sldMk cId="1409237719" sldId="290"/>
            <ac:spMk id="13" creationId="{F4F2FC05-7D27-410F-BDA9-ADF4831368C7}"/>
          </ac:spMkLst>
        </pc:spChg>
        <pc:spChg chg="add del">
          <ac:chgData name="Balaji Punith Kumar Meda" userId="18797cb8472aaad1" providerId="Windows Live" clId="Web-{FCD52361-E29A-4634-BEDA-4440B03B4248}" dt="2024-06-29T18:30:49.810" v="268"/>
          <ac:spMkLst>
            <pc:docMk/>
            <pc:sldMk cId="1409237719" sldId="290"/>
            <ac:spMk id="15" creationId="{9080D120-BD54-46E1-BA37-82F5E8089E90}"/>
          </ac:spMkLst>
        </pc:spChg>
        <pc:spChg chg="add del">
          <ac:chgData name="Balaji Punith Kumar Meda" userId="18797cb8472aaad1" providerId="Windows Live" clId="Web-{FCD52361-E29A-4634-BEDA-4440B03B4248}" dt="2024-06-29T18:30:49.810" v="268"/>
          <ac:spMkLst>
            <pc:docMk/>
            <pc:sldMk cId="1409237719" sldId="290"/>
            <ac:spMk id="17" creationId="{81D83946-74FA-498A-AC80-9926F041B5C5}"/>
          </ac:spMkLst>
        </pc:spChg>
        <pc:spChg chg="add del">
          <ac:chgData name="Balaji Punith Kumar Meda" userId="18797cb8472aaad1" providerId="Windows Live" clId="Web-{FCD52361-E29A-4634-BEDA-4440B03B4248}" dt="2024-06-29T18:30:49.810" v="268"/>
          <ac:spMkLst>
            <pc:docMk/>
            <pc:sldMk cId="1409237719" sldId="290"/>
            <ac:spMk id="19" creationId="{5060D983-8B52-443A-8183-2A1DE05618B5}"/>
          </ac:spMkLst>
        </pc:spChg>
        <pc:picChg chg="add mod ord">
          <ac:chgData name="Balaji Punith Kumar Meda" userId="18797cb8472aaad1" providerId="Windows Live" clId="Web-{FCD52361-E29A-4634-BEDA-4440B03B4248}" dt="2024-06-29T18:45:46.354" v="484" actId="1076"/>
          <ac:picMkLst>
            <pc:docMk/>
            <pc:sldMk cId="1409237719" sldId="290"/>
            <ac:picMk id="7" creationId="{76CFB355-E89D-4BC2-8E1B-0B9A984CA374}"/>
          </ac:picMkLst>
        </pc:picChg>
        <pc:picChg chg="add mod">
          <ac:chgData name="Balaji Punith Kumar Meda" userId="18797cb8472aaad1" providerId="Windows Live" clId="Web-{FCD52361-E29A-4634-BEDA-4440B03B4248}" dt="2024-06-29T18:45:48.104" v="485" actId="1076"/>
          <ac:picMkLst>
            <pc:docMk/>
            <pc:sldMk cId="1409237719" sldId="290"/>
            <ac:picMk id="8" creationId="{BE42E1E3-1E51-E885-AEF6-F731982004C2}"/>
          </ac:picMkLst>
        </pc:picChg>
      </pc:sldChg>
      <pc:sldChg chg="modSp add del replId">
        <pc:chgData name="Balaji Punith Kumar Meda" userId="18797cb8472aaad1" providerId="Windows Live" clId="Web-{FCD52361-E29A-4634-BEDA-4440B03B4248}" dt="2024-06-29T18:46:39.495" v="491"/>
        <pc:sldMkLst>
          <pc:docMk/>
          <pc:sldMk cId="1715596955" sldId="291"/>
        </pc:sldMkLst>
        <pc:spChg chg="mod">
          <ac:chgData name="Balaji Punith Kumar Meda" userId="18797cb8472aaad1" providerId="Windows Live" clId="Web-{FCD52361-E29A-4634-BEDA-4440B03B4248}" dt="2024-06-29T18:33:18.368" v="296" actId="1076"/>
          <ac:spMkLst>
            <pc:docMk/>
            <pc:sldMk cId="1715596955" sldId="291"/>
            <ac:spMk id="2" creationId="{9ADF8100-C0BB-21F0-96AB-D0D214C91295}"/>
          </ac:spMkLst>
        </pc:spChg>
        <pc:spChg chg="mod">
          <ac:chgData name="Balaji Punith Kumar Meda" userId="18797cb8472aaad1" providerId="Windows Live" clId="Web-{FCD52361-E29A-4634-BEDA-4440B03B4248}" dt="2024-06-29T18:39:08.760" v="399" actId="20577"/>
          <ac:spMkLst>
            <pc:docMk/>
            <pc:sldMk cId="1715596955" sldId="291"/>
            <ac:spMk id="3" creationId="{C70EFC03-0FA8-25A8-1AE0-DDF6D35BF27F}"/>
          </ac:spMkLst>
        </pc:spChg>
      </pc:sldChg>
    </pc:docChg>
  </pc:docChgLst>
  <pc:docChgLst>
    <pc:chgData name="Balaji Punith Kumar Meda" userId="18797cb8472aaad1" providerId="Windows Live" clId="Web-{06C2BB01-8793-4DCA-BFAC-5DEF07B2E081}"/>
    <pc:docChg chg="addSld modSld">
      <pc:chgData name="Balaji Punith Kumar Meda" userId="18797cb8472aaad1" providerId="Windows Live" clId="Web-{06C2BB01-8793-4DCA-BFAC-5DEF07B2E081}" dt="2024-06-27T13:20:26.080" v="66" actId="20577"/>
      <pc:docMkLst>
        <pc:docMk/>
      </pc:docMkLst>
      <pc:sldChg chg="delSp modSp new">
        <pc:chgData name="Balaji Punith Kumar Meda" userId="18797cb8472aaad1" providerId="Windows Live" clId="Web-{06C2BB01-8793-4DCA-BFAC-5DEF07B2E081}" dt="2024-06-27T13:20:26.080" v="66" actId="20577"/>
        <pc:sldMkLst>
          <pc:docMk/>
          <pc:sldMk cId="970980584" sldId="262"/>
        </pc:sldMkLst>
        <pc:spChg chg="mod">
          <ac:chgData name="Balaji Punith Kumar Meda" userId="18797cb8472aaad1" providerId="Windows Live" clId="Web-{06C2BB01-8793-4DCA-BFAC-5DEF07B2E081}" dt="2024-06-27T13:17:24.400" v="10" actId="14100"/>
          <ac:spMkLst>
            <pc:docMk/>
            <pc:sldMk cId="970980584" sldId="262"/>
            <ac:spMk id="2" creationId="{2C477849-9918-4063-5C2E-588F2DC48140}"/>
          </ac:spMkLst>
        </pc:spChg>
        <pc:spChg chg="mod">
          <ac:chgData name="Balaji Punith Kumar Meda" userId="18797cb8472aaad1" providerId="Windows Live" clId="Web-{06C2BB01-8793-4DCA-BFAC-5DEF07B2E081}" dt="2024-06-27T13:20:26.080" v="66" actId="20577"/>
          <ac:spMkLst>
            <pc:docMk/>
            <pc:sldMk cId="970980584" sldId="262"/>
            <ac:spMk id="3" creationId="{5692A3B1-1EEF-3852-B196-94C1B3857759}"/>
          </ac:spMkLst>
        </pc:spChg>
        <pc:spChg chg="del mod">
          <ac:chgData name="Balaji Punith Kumar Meda" userId="18797cb8472aaad1" providerId="Windows Live" clId="Web-{06C2BB01-8793-4DCA-BFAC-5DEF07B2E081}" dt="2024-06-27T13:17:55.870" v="14"/>
          <ac:spMkLst>
            <pc:docMk/>
            <pc:sldMk cId="970980584" sldId="262"/>
            <ac:spMk id="4" creationId="{F042BAB4-3068-E2CE-F905-1F4A5111BBDA}"/>
          </ac:spMkLst>
        </pc:spChg>
      </pc:sldChg>
    </pc:docChg>
  </pc:docChgLst>
  <pc:docChgLst>
    <pc:chgData name="Balaji Punith Kumar Meda" userId="18797cb8472aaad1" providerId="Windows Live" clId="Web-{E0635F89-ADBB-4771-81CF-D8ED2ED48416}"/>
    <pc:docChg chg="addSld delSld modSld">
      <pc:chgData name="Balaji Punith Kumar Meda" userId="18797cb8472aaad1" providerId="Windows Live" clId="Web-{E0635F89-ADBB-4771-81CF-D8ED2ED48416}" dt="2024-06-27T16:22:24.348" v="1596"/>
      <pc:docMkLst>
        <pc:docMk/>
      </pc:docMkLst>
      <pc:sldChg chg="modSp">
        <pc:chgData name="Balaji Punith Kumar Meda" userId="18797cb8472aaad1" providerId="Windows Live" clId="Web-{E0635F89-ADBB-4771-81CF-D8ED2ED48416}" dt="2024-06-27T14:06:01.949" v="324"/>
        <pc:sldMkLst>
          <pc:docMk/>
          <pc:sldMk cId="976235756" sldId="257"/>
        </pc:sldMkLst>
        <pc:spChg chg="mod">
          <ac:chgData name="Balaji Punith Kumar Meda" userId="18797cb8472aaad1" providerId="Windows Live" clId="Web-{E0635F89-ADBB-4771-81CF-D8ED2ED48416}" dt="2024-06-27T14:06:01.949" v="324"/>
          <ac:spMkLst>
            <pc:docMk/>
            <pc:sldMk cId="976235756" sldId="257"/>
            <ac:spMk id="2" creationId="{A611EA47-EBA2-482A-101C-5045281FCC8E}"/>
          </ac:spMkLst>
        </pc:spChg>
        <pc:spChg chg="mod">
          <ac:chgData name="Balaji Punith Kumar Meda" userId="18797cb8472aaad1" providerId="Windows Live" clId="Web-{E0635F89-ADBB-4771-81CF-D8ED2ED48416}" dt="2024-06-27T13:53:32.880" v="156" actId="1076"/>
          <ac:spMkLst>
            <pc:docMk/>
            <pc:sldMk cId="976235756" sldId="257"/>
            <ac:spMk id="9" creationId="{D0374140-3D4B-74FD-FBA3-B86B6AAC4642}"/>
          </ac:spMkLst>
        </pc:spChg>
      </pc:sldChg>
      <pc:sldChg chg="addSp delSp modSp del mod setBg">
        <pc:chgData name="Balaji Punith Kumar Meda" userId="18797cb8472aaad1" providerId="Windows Live" clId="Web-{E0635F89-ADBB-4771-81CF-D8ED2ED48416}" dt="2024-06-27T13:53:09.630" v="153"/>
        <pc:sldMkLst>
          <pc:docMk/>
          <pc:sldMk cId="970980584" sldId="262"/>
        </pc:sldMkLst>
        <pc:spChg chg="mod">
          <ac:chgData name="Balaji Punith Kumar Meda" userId="18797cb8472aaad1" providerId="Windows Live" clId="Web-{E0635F89-ADBB-4771-81CF-D8ED2ED48416}" dt="2024-06-27T13:41:41.874" v="85" actId="14100"/>
          <ac:spMkLst>
            <pc:docMk/>
            <pc:sldMk cId="970980584" sldId="262"/>
            <ac:spMk id="2" creationId="{2C477849-9918-4063-5C2E-588F2DC48140}"/>
          </ac:spMkLst>
        </pc:spChg>
        <pc:spChg chg="mod">
          <ac:chgData name="Balaji Punith Kumar Meda" userId="18797cb8472aaad1" providerId="Windows Live" clId="Web-{E0635F89-ADBB-4771-81CF-D8ED2ED48416}" dt="2024-06-27T13:42:58.671" v="89" actId="14100"/>
          <ac:spMkLst>
            <pc:docMk/>
            <pc:sldMk cId="970980584" sldId="262"/>
            <ac:spMk id="3" creationId="{5692A3B1-1EEF-3852-B196-94C1B3857759}"/>
          </ac:spMkLst>
        </pc:spChg>
        <pc:spChg chg="mod">
          <ac:chgData name="Balaji Punith Kumar Meda" userId="18797cb8472aaad1" providerId="Windows Live" clId="Web-{E0635F89-ADBB-4771-81CF-D8ED2ED48416}" dt="2024-06-27T13:32:36.009" v="38"/>
          <ac:spMkLst>
            <pc:docMk/>
            <pc:sldMk cId="970980584" sldId="262"/>
            <ac:spMk id="5" creationId="{153526B8-4171-AE7B-2275-B1F4A481BB3A}"/>
          </ac:spMkLst>
        </pc:spChg>
        <pc:spChg chg="mod">
          <ac:chgData name="Balaji Punith Kumar Meda" userId="18797cb8472aaad1" providerId="Windows Live" clId="Web-{E0635F89-ADBB-4771-81CF-D8ED2ED48416}" dt="2024-06-27T13:32:36.009" v="38"/>
          <ac:spMkLst>
            <pc:docMk/>
            <pc:sldMk cId="970980584" sldId="262"/>
            <ac:spMk id="6" creationId="{4EB26AC3-2941-99D2-4AEC-A98ED60D8540}"/>
          </ac:spMkLst>
        </pc:spChg>
        <pc:spChg chg="mod">
          <ac:chgData name="Balaji Punith Kumar Meda" userId="18797cb8472aaad1" providerId="Windows Live" clId="Web-{E0635F89-ADBB-4771-81CF-D8ED2ED48416}" dt="2024-06-27T13:32:36.009" v="38"/>
          <ac:spMkLst>
            <pc:docMk/>
            <pc:sldMk cId="970980584" sldId="262"/>
            <ac:spMk id="7" creationId="{F5AFC2F6-BBE4-9802-FFC0-14819F534BF3}"/>
          </ac:spMkLst>
        </pc:spChg>
        <pc:spChg chg="add del">
          <ac:chgData name="Balaji Punith Kumar Meda" userId="18797cb8472aaad1" providerId="Windows Live" clId="Web-{E0635F89-ADBB-4771-81CF-D8ED2ED48416}" dt="2024-06-27T13:32:20.462" v="34"/>
          <ac:spMkLst>
            <pc:docMk/>
            <pc:sldMk cId="970980584" sldId="262"/>
            <ac:spMk id="12" creationId="{2EB492CD-616E-47F8-933B-5E2D952A0593}"/>
          </ac:spMkLst>
        </pc:spChg>
        <pc:spChg chg="add del">
          <ac:chgData name="Balaji Punith Kumar Meda" userId="18797cb8472aaad1" providerId="Windows Live" clId="Web-{E0635F89-ADBB-4771-81CF-D8ED2ED48416}" dt="2024-06-27T13:32:20.462" v="34"/>
          <ac:spMkLst>
            <pc:docMk/>
            <pc:sldMk cId="970980584" sldId="262"/>
            <ac:spMk id="14" creationId="{59383CF9-23B5-4335-9B21-1791C4CF1C75}"/>
          </ac:spMkLst>
        </pc:spChg>
        <pc:spChg chg="add del">
          <ac:chgData name="Balaji Punith Kumar Meda" userId="18797cb8472aaad1" providerId="Windows Live" clId="Web-{E0635F89-ADBB-4771-81CF-D8ED2ED48416}" dt="2024-06-27T13:32:20.462" v="34"/>
          <ac:spMkLst>
            <pc:docMk/>
            <pc:sldMk cId="970980584" sldId="262"/>
            <ac:spMk id="16" creationId="{0007FE00-9498-4706-B255-6437B0252C02}"/>
          </ac:spMkLst>
        </pc:spChg>
        <pc:spChg chg="add del">
          <ac:chgData name="Balaji Punith Kumar Meda" userId="18797cb8472aaad1" providerId="Windows Live" clId="Web-{E0635F89-ADBB-4771-81CF-D8ED2ED48416}" dt="2024-06-27T13:32:36.009" v="38"/>
          <ac:spMkLst>
            <pc:docMk/>
            <pc:sldMk cId="970980584" sldId="262"/>
            <ac:spMk id="21" creationId="{352BEC0E-22F8-46D0-9632-375DB541B06C}"/>
          </ac:spMkLst>
        </pc:spChg>
        <pc:spChg chg="add del">
          <ac:chgData name="Balaji Punith Kumar Meda" userId="18797cb8472aaad1" providerId="Windows Live" clId="Web-{E0635F89-ADBB-4771-81CF-D8ED2ED48416}" dt="2024-06-27T13:32:36.009" v="38"/>
          <ac:spMkLst>
            <pc:docMk/>
            <pc:sldMk cId="970980584" sldId="262"/>
            <ac:spMk id="23" creationId="{3FCFB1DE-0B7E-48CC-BA90-B2AB0889F9D6}"/>
          </ac:spMkLst>
        </pc:spChg>
        <pc:spChg chg="add del">
          <ac:chgData name="Balaji Punith Kumar Meda" userId="18797cb8472aaad1" providerId="Windows Live" clId="Web-{E0635F89-ADBB-4771-81CF-D8ED2ED48416}" dt="2024-06-27T13:32:35.994" v="37"/>
          <ac:spMkLst>
            <pc:docMk/>
            <pc:sldMk cId="970980584" sldId="262"/>
            <ac:spMk id="28" creationId="{352BEC0E-22F8-46D0-9632-375DB541B06C}"/>
          </ac:spMkLst>
        </pc:spChg>
        <pc:spChg chg="add del">
          <ac:chgData name="Balaji Punith Kumar Meda" userId="18797cb8472aaad1" providerId="Windows Live" clId="Web-{E0635F89-ADBB-4771-81CF-D8ED2ED48416}" dt="2024-06-27T13:32:35.994" v="37"/>
          <ac:spMkLst>
            <pc:docMk/>
            <pc:sldMk cId="970980584" sldId="262"/>
            <ac:spMk id="30" creationId="{3FCFB1DE-0B7E-48CC-BA90-B2AB0889F9D6}"/>
          </ac:spMkLst>
        </pc:spChg>
        <pc:spChg chg="add">
          <ac:chgData name="Balaji Punith Kumar Meda" userId="18797cb8472aaad1" providerId="Windows Live" clId="Web-{E0635F89-ADBB-4771-81CF-D8ED2ED48416}" dt="2024-06-27T13:32:36.009" v="38"/>
          <ac:spMkLst>
            <pc:docMk/>
            <pc:sldMk cId="970980584" sldId="262"/>
            <ac:spMk id="33" creationId="{149FB5C3-7336-4FE0-A30C-CC0A3646D499}"/>
          </ac:spMkLst>
        </pc:spChg>
        <pc:spChg chg="add">
          <ac:chgData name="Balaji Punith Kumar Meda" userId="18797cb8472aaad1" providerId="Windows Live" clId="Web-{E0635F89-ADBB-4771-81CF-D8ED2ED48416}" dt="2024-06-27T13:32:36.009" v="38"/>
          <ac:spMkLst>
            <pc:docMk/>
            <pc:sldMk cId="970980584" sldId="262"/>
            <ac:spMk id="34" creationId="{0DA909B4-15FF-46A6-8A7F-7AEF977FE9ED}"/>
          </ac:spMkLst>
        </pc:spChg>
        <pc:spChg chg="add">
          <ac:chgData name="Balaji Punith Kumar Meda" userId="18797cb8472aaad1" providerId="Windows Live" clId="Web-{E0635F89-ADBB-4771-81CF-D8ED2ED48416}" dt="2024-06-27T13:32:36.009" v="38"/>
          <ac:spMkLst>
            <pc:docMk/>
            <pc:sldMk cId="970980584" sldId="262"/>
            <ac:spMk id="36" creationId="{1382A32C-5B0C-4B1C-A074-76C6DBCC9F87}"/>
          </ac:spMkLst>
        </pc:spChg>
        <pc:grpChg chg="add">
          <ac:chgData name="Balaji Punith Kumar Meda" userId="18797cb8472aaad1" providerId="Windows Live" clId="Web-{E0635F89-ADBB-4771-81CF-D8ED2ED48416}" dt="2024-06-27T13:32:36.009" v="38"/>
          <ac:grpSpMkLst>
            <pc:docMk/>
            <pc:sldMk cId="970980584" sldId="262"/>
            <ac:grpSpMk id="35" creationId="{19A6B5CE-CB1D-48EE-8B43-E952235C8371}"/>
          </ac:grpSpMkLst>
        </pc:grpChg>
        <pc:picChg chg="add mod ord">
          <ac:chgData name="Balaji Punith Kumar Meda" userId="18797cb8472aaad1" providerId="Windows Live" clId="Web-{E0635F89-ADBB-4771-81CF-D8ED2ED48416}" dt="2024-06-27T13:44:45.297" v="97" actId="1076"/>
          <ac:picMkLst>
            <pc:docMk/>
            <pc:sldMk cId="970980584" sldId="262"/>
            <ac:picMk id="4" creationId="{D85A0190-C6CF-1A23-2561-9DD62E403B8D}"/>
          </ac:picMkLst>
        </pc:picChg>
        <pc:picChg chg="add del mod ord">
          <ac:chgData name="Balaji Punith Kumar Meda" userId="18797cb8472aaad1" providerId="Windows Live" clId="Web-{E0635F89-ADBB-4771-81CF-D8ED2ED48416}" dt="2024-06-27T13:33:50.104" v="49"/>
          <ac:picMkLst>
            <pc:docMk/>
            <pc:sldMk cId="970980584" sldId="262"/>
            <ac:picMk id="8" creationId="{51B31F6C-0138-3555-6CF8-1A5721AACBDE}"/>
          </ac:picMkLst>
        </pc:picChg>
        <pc:picChg chg="add del mod">
          <ac:chgData name="Balaji Punith Kumar Meda" userId="18797cb8472aaad1" providerId="Windows Live" clId="Web-{E0635F89-ADBB-4771-81CF-D8ED2ED48416}" dt="2024-06-27T13:36:51.887" v="62"/>
          <ac:picMkLst>
            <pc:docMk/>
            <pc:sldMk cId="970980584" sldId="262"/>
            <ac:picMk id="9" creationId="{719279B4-F881-F247-7272-09047CD785C8}"/>
          </ac:picMkLst>
        </pc:picChg>
        <pc:picChg chg="add mod">
          <ac:chgData name="Balaji Punith Kumar Meda" userId="18797cb8472aaad1" providerId="Windows Live" clId="Web-{E0635F89-ADBB-4771-81CF-D8ED2ED48416}" dt="2024-06-27T13:43:14.609" v="92" actId="14100"/>
          <ac:picMkLst>
            <pc:docMk/>
            <pc:sldMk cId="970980584" sldId="262"/>
            <ac:picMk id="10" creationId="{B76D9487-8F0F-FF02-314C-7F2B9BA6F4FE}"/>
          </ac:picMkLst>
        </pc:picChg>
      </pc:sldChg>
      <pc:sldChg chg="addSp delSp modSp new mod setBg">
        <pc:chgData name="Balaji Punith Kumar Meda" userId="18797cb8472aaad1" providerId="Windows Live" clId="Web-{E0635F89-ADBB-4771-81CF-D8ED2ED48416}" dt="2024-06-27T15:52:57.708" v="1291"/>
        <pc:sldMkLst>
          <pc:docMk/>
          <pc:sldMk cId="1281326496" sldId="263"/>
        </pc:sldMkLst>
        <pc:spChg chg="mod">
          <ac:chgData name="Balaji Punith Kumar Meda" userId="18797cb8472aaad1" providerId="Windows Live" clId="Web-{E0635F89-ADBB-4771-81CF-D8ED2ED48416}" dt="2024-06-27T15:52:57.708" v="1291"/>
          <ac:spMkLst>
            <pc:docMk/>
            <pc:sldMk cId="1281326496" sldId="263"/>
            <ac:spMk id="2" creationId="{65DECBF8-0E9B-9D5B-000D-445621FD2B4C}"/>
          </ac:spMkLst>
        </pc:spChg>
        <pc:spChg chg="mod">
          <ac:chgData name="Balaji Punith Kumar Meda" userId="18797cb8472aaad1" providerId="Windows Live" clId="Web-{E0635F89-ADBB-4771-81CF-D8ED2ED48416}" dt="2024-06-27T15:52:57.708" v="1291"/>
          <ac:spMkLst>
            <pc:docMk/>
            <pc:sldMk cId="1281326496" sldId="263"/>
            <ac:spMk id="3" creationId="{31944A45-8205-72C2-23FB-A0E193DD17D8}"/>
          </ac:spMkLst>
        </pc:spChg>
        <pc:spChg chg="mod">
          <ac:chgData name="Balaji Punith Kumar Meda" userId="18797cb8472aaad1" providerId="Windows Live" clId="Web-{E0635F89-ADBB-4771-81CF-D8ED2ED48416}" dt="2024-06-27T15:52:57.708" v="1291"/>
          <ac:spMkLst>
            <pc:docMk/>
            <pc:sldMk cId="1281326496" sldId="263"/>
            <ac:spMk id="4" creationId="{C8577BFA-3008-E5D5-8446-0BE39DD61775}"/>
          </ac:spMkLst>
        </pc:spChg>
        <pc:spChg chg="mod">
          <ac:chgData name="Balaji Punith Kumar Meda" userId="18797cb8472aaad1" providerId="Windows Live" clId="Web-{E0635F89-ADBB-4771-81CF-D8ED2ED48416}" dt="2024-06-27T15:52:57.708" v="1291"/>
          <ac:spMkLst>
            <pc:docMk/>
            <pc:sldMk cId="1281326496" sldId="263"/>
            <ac:spMk id="5" creationId="{B8270CD0-3F3C-B4E3-FC18-02ACB43022DA}"/>
          </ac:spMkLst>
        </pc:spChg>
        <pc:spChg chg="mod">
          <ac:chgData name="Balaji Punith Kumar Meda" userId="18797cb8472aaad1" providerId="Windows Live" clId="Web-{E0635F89-ADBB-4771-81CF-D8ED2ED48416}" dt="2024-06-27T15:52:57.708" v="1291"/>
          <ac:spMkLst>
            <pc:docMk/>
            <pc:sldMk cId="1281326496" sldId="263"/>
            <ac:spMk id="6" creationId="{59F64267-ECE5-28AA-53B1-4B48E9192A47}"/>
          </ac:spMkLst>
        </pc:spChg>
        <pc:spChg chg="add del mod">
          <ac:chgData name="Balaji Punith Kumar Meda" userId="18797cb8472aaad1" providerId="Windows Live" clId="Web-{E0635F89-ADBB-4771-81CF-D8ED2ED48416}" dt="2024-06-27T14:14:17.017" v="372"/>
          <ac:spMkLst>
            <pc:docMk/>
            <pc:sldMk cId="1281326496" sldId="263"/>
            <ac:spMk id="10" creationId="{B9CAF18D-E29A-67B3-7AF6-3FECB152E393}"/>
          </ac:spMkLst>
        </pc:spChg>
        <pc:spChg chg="add del mod">
          <ac:chgData name="Balaji Punith Kumar Meda" userId="18797cb8472aaad1" providerId="Windows Live" clId="Web-{E0635F89-ADBB-4771-81CF-D8ED2ED48416}" dt="2024-06-27T14:15:38.221" v="379"/>
          <ac:spMkLst>
            <pc:docMk/>
            <pc:sldMk cId="1281326496" sldId="263"/>
            <ac:spMk id="11" creationId="{21BDC592-AD00-F411-B532-76F46D160171}"/>
          </ac:spMkLst>
        </pc:spChg>
        <pc:spChg chg="add del">
          <ac:chgData name="Balaji Punith Kumar Meda" userId="18797cb8472aaad1" providerId="Windows Live" clId="Web-{E0635F89-ADBB-4771-81CF-D8ED2ED48416}" dt="2024-06-27T15:52:57.708" v="1291"/>
          <ac:spMkLst>
            <pc:docMk/>
            <pc:sldMk cId="1281326496" sldId="263"/>
            <ac:spMk id="14" creationId="{231BF440-39FA-4087-84CC-2EEC0BBDAF29}"/>
          </ac:spMkLst>
        </pc:spChg>
        <pc:spChg chg="add del">
          <ac:chgData name="Balaji Punith Kumar Meda" userId="18797cb8472aaad1" providerId="Windows Live" clId="Web-{E0635F89-ADBB-4771-81CF-D8ED2ED48416}" dt="2024-06-27T15:52:57.708" v="1291"/>
          <ac:spMkLst>
            <pc:docMk/>
            <pc:sldMk cId="1281326496" sldId="263"/>
            <ac:spMk id="16" creationId="{F04E4CBA-303B-48BD-8451-C2701CB0EEBF}"/>
          </ac:spMkLst>
        </pc:spChg>
        <pc:spChg chg="add del">
          <ac:chgData name="Balaji Punith Kumar Meda" userId="18797cb8472aaad1" providerId="Windows Live" clId="Web-{E0635F89-ADBB-4771-81CF-D8ED2ED48416}" dt="2024-06-27T15:52:57.708" v="1291"/>
          <ac:spMkLst>
            <pc:docMk/>
            <pc:sldMk cId="1281326496" sldId="263"/>
            <ac:spMk id="18" creationId="{F6CA58B3-AFCC-4A40-9882-50D5080879B0}"/>
          </ac:spMkLst>
        </pc:spChg>
        <pc:spChg chg="add del">
          <ac:chgData name="Balaji Punith Kumar Meda" userId="18797cb8472aaad1" providerId="Windows Live" clId="Web-{E0635F89-ADBB-4771-81CF-D8ED2ED48416}" dt="2024-06-27T15:52:57.708" v="1291"/>
          <ac:spMkLst>
            <pc:docMk/>
            <pc:sldMk cId="1281326496" sldId="263"/>
            <ac:spMk id="20" creationId="{75C56826-D4E5-42ED-8529-079651CB3005}"/>
          </ac:spMkLst>
        </pc:spChg>
        <pc:spChg chg="add del">
          <ac:chgData name="Balaji Punith Kumar Meda" userId="18797cb8472aaad1" providerId="Windows Live" clId="Web-{E0635F89-ADBB-4771-81CF-D8ED2ED48416}" dt="2024-06-27T15:52:57.708" v="1291"/>
          <ac:spMkLst>
            <pc:docMk/>
            <pc:sldMk cId="1281326496" sldId="263"/>
            <ac:spMk id="22" creationId="{82095FCE-EF05-4443-B97A-85DEE3A5CA17}"/>
          </ac:spMkLst>
        </pc:spChg>
        <pc:spChg chg="add del">
          <ac:chgData name="Balaji Punith Kumar Meda" userId="18797cb8472aaad1" providerId="Windows Live" clId="Web-{E0635F89-ADBB-4771-81CF-D8ED2ED48416}" dt="2024-06-27T15:52:57.708" v="1291"/>
          <ac:spMkLst>
            <pc:docMk/>
            <pc:sldMk cId="1281326496" sldId="263"/>
            <ac:spMk id="24" creationId="{CA00AE6B-AA30-4CF8-BA6F-339B780AD76C}"/>
          </ac:spMkLst>
        </pc:spChg>
        <pc:picChg chg="add del mod">
          <ac:chgData name="Balaji Punith Kumar Meda" userId="18797cb8472aaad1" providerId="Windows Live" clId="Web-{E0635F89-ADBB-4771-81CF-D8ED2ED48416}" dt="2024-06-27T15:49:44.331" v="1267"/>
          <ac:picMkLst>
            <pc:docMk/>
            <pc:sldMk cId="1281326496" sldId="263"/>
            <ac:picMk id="7" creationId="{480849F9-798F-80C9-3446-93F16CEAEA86}"/>
          </ac:picMkLst>
        </pc:picChg>
        <pc:picChg chg="add mod ord">
          <ac:chgData name="Balaji Punith Kumar Meda" userId="18797cb8472aaad1" providerId="Windows Live" clId="Web-{E0635F89-ADBB-4771-81CF-D8ED2ED48416}" dt="2024-06-27T15:52:57.708" v="1291"/>
          <ac:picMkLst>
            <pc:docMk/>
            <pc:sldMk cId="1281326496" sldId="263"/>
            <ac:picMk id="8" creationId="{FDEEAF69-AEA9-C126-EB47-F1C9324FF72A}"/>
          </ac:picMkLst>
        </pc:picChg>
        <pc:picChg chg="add mod ord">
          <ac:chgData name="Balaji Punith Kumar Meda" userId="18797cb8472aaad1" providerId="Windows Live" clId="Web-{E0635F89-ADBB-4771-81CF-D8ED2ED48416}" dt="2024-06-27T15:52:57.708" v="1291"/>
          <ac:picMkLst>
            <pc:docMk/>
            <pc:sldMk cId="1281326496" sldId="263"/>
            <ac:picMk id="9" creationId="{41FD2C87-A363-C45B-5AC8-F06F897C8297}"/>
          </ac:picMkLst>
        </pc:picChg>
        <pc:picChg chg="add del mod">
          <ac:chgData name="Balaji Punith Kumar Meda" userId="18797cb8472aaad1" providerId="Windows Live" clId="Web-{E0635F89-ADBB-4771-81CF-D8ED2ED48416}" dt="2024-06-27T14:15:17.627" v="378"/>
          <ac:picMkLst>
            <pc:docMk/>
            <pc:sldMk cId="1281326496" sldId="263"/>
            <ac:picMk id="12" creationId="{4C7957BF-136F-6DB2-55A5-B1EC72E29FE4}"/>
          </ac:picMkLst>
        </pc:picChg>
      </pc:sldChg>
      <pc:sldChg chg="delSp modSp add replId">
        <pc:chgData name="Balaji Punith Kumar Meda" userId="18797cb8472aaad1" providerId="Windows Live" clId="Web-{E0635F89-ADBB-4771-81CF-D8ED2ED48416}" dt="2024-06-27T15:53:30.442" v="1292"/>
        <pc:sldMkLst>
          <pc:docMk/>
          <pc:sldMk cId="2896305194" sldId="264"/>
        </pc:sldMkLst>
        <pc:spChg chg="mod">
          <ac:chgData name="Balaji Punith Kumar Meda" userId="18797cb8472aaad1" providerId="Windows Live" clId="Web-{E0635F89-ADBB-4771-81CF-D8ED2ED48416}" dt="2024-06-27T13:52:56.348" v="152" actId="20577"/>
          <ac:spMkLst>
            <pc:docMk/>
            <pc:sldMk cId="2896305194" sldId="264"/>
            <ac:spMk id="2" creationId="{2C477849-9918-4063-5C2E-588F2DC48140}"/>
          </ac:spMkLst>
        </pc:spChg>
        <pc:picChg chg="del">
          <ac:chgData name="Balaji Punith Kumar Meda" userId="18797cb8472aaad1" providerId="Windows Live" clId="Web-{E0635F89-ADBB-4771-81CF-D8ED2ED48416}" dt="2024-06-27T15:53:30.442" v="1292"/>
          <ac:picMkLst>
            <pc:docMk/>
            <pc:sldMk cId="2896305194" sldId="264"/>
            <ac:picMk id="4" creationId="{D85A0190-C6CF-1A23-2561-9DD62E403B8D}"/>
          </ac:picMkLst>
        </pc:picChg>
      </pc:sldChg>
      <pc:sldChg chg="addSp delSp modSp new mod setBg">
        <pc:chgData name="Balaji Punith Kumar Meda" userId="18797cb8472aaad1" providerId="Windows Live" clId="Web-{E0635F89-ADBB-4771-81CF-D8ED2ED48416}" dt="2024-06-27T16:21:44.848" v="1595" actId="20577"/>
        <pc:sldMkLst>
          <pc:docMk/>
          <pc:sldMk cId="4035844331" sldId="265"/>
        </pc:sldMkLst>
        <pc:spChg chg="mod">
          <ac:chgData name="Balaji Punith Kumar Meda" userId="18797cb8472aaad1" providerId="Windows Live" clId="Web-{E0635F89-ADBB-4771-81CF-D8ED2ED48416}" dt="2024-06-27T15:46:52.985" v="1255" actId="1076"/>
          <ac:spMkLst>
            <pc:docMk/>
            <pc:sldMk cId="4035844331" sldId="265"/>
            <ac:spMk id="2" creationId="{71F6CE64-49DF-66C4-31EE-F2E8F0C95B9A}"/>
          </ac:spMkLst>
        </pc:spChg>
        <pc:spChg chg="mod">
          <ac:chgData name="Balaji Punith Kumar Meda" userId="18797cb8472aaad1" providerId="Windows Live" clId="Web-{E0635F89-ADBB-4771-81CF-D8ED2ED48416}" dt="2024-06-27T16:21:44.848" v="1595" actId="20577"/>
          <ac:spMkLst>
            <pc:docMk/>
            <pc:sldMk cId="4035844331" sldId="265"/>
            <ac:spMk id="3" creationId="{DAF711EF-3DF3-DFA5-3335-A17F8CDA01BB}"/>
          </ac:spMkLst>
        </pc:spChg>
        <pc:spChg chg="mod">
          <ac:chgData name="Balaji Punith Kumar Meda" userId="18797cb8472aaad1" providerId="Windows Live" clId="Web-{E0635F89-ADBB-4771-81CF-D8ED2ED48416}" dt="2024-06-27T15:26:38.748" v="1094"/>
          <ac:spMkLst>
            <pc:docMk/>
            <pc:sldMk cId="4035844331" sldId="265"/>
            <ac:spMk id="4" creationId="{3154F8E4-DF2F-AA66-C16E-28CC5CC6B5FA}"/>
          </ac:spMkLst>
        </pc:spChg>
        <pc:spChg chg="mod">
          <ac:chgData name="Balaji Punith Kumar Meda" userId="18797cb8472aaad1" providerId="Windows Live" clId="Web-{E0635F89-ADBB-4771-81CF-D8ED2ED48416}" dt="2024-06-27T15:26:38.748" v="1094"/>
          <ac:spMkLst>
            <pc:docMk/>
            <pc:sldMk cId="4035844331" sldId="265"/>
            <ac:spMk id="5" creationId="{2577F04E-892F-56CC-DD5F-7E6586EE14FE}"/>
          </ac:spMkLst>
        </pc:spChg>
        <pc:spChg chg="mod">
          <ac:chgData name="Balaji Punith Kumar Meda" userId="18797cb8472aaad1" providerId="Windows Live" clId="Web-{E0635F89-ADBB-4771-81CF-D8ED2ED48416}" dt="2024-06-27T15:26:38.748" v="1094"/>
          <ac:spMkLst>
            <pc:docMk/>
            <pc:sldMk cId="4035844331" sldId="265"/>
            <ac:spMk id="6" creationId="{D8825B42-0B07-ADE4-8F0D-A10088D22D19}"/>
          </ac:spMkLst>
        </pc:spChg>
        <pc:spChg chg="add">
          <ac:chgData name="Balaji Punith Kumar Meda" userId="18797cb8472aaad1" providerId="Windows Live" clId="Web-{E0635F89-ADBB-4771-81CF-D8ED2ED48416}" dt="2024-06-27T15:26:38.748" v="1094"/>
          <ac:spMkLst>
            <pc:docMk/>
            <pc:sldMk cId="4035844331" sldId="265"/>
            <ac:spMk id="12" creationId="{D009D6D5-DAC2-4A8B-A17A-E206B9012D09}"/>
          </ac:spMkLst>
        </pc:spChg>
        <pc:picChg chg="add mod ord">
          <ac:chgData name="Balaji Punith Kumar Meda" userId="18797cb8472aaad1" providerId="Windows Live" clId="Web-{E0635F89-ADBB-4771-81CF-D8ED2ED48416}" dt="2024-06-27T15:26:38.748" v="1094"/>
          <ac:picMkLst>
            <pc:docMk/>
            <pc:sldMk cId="4035844331" sldId="265"/>
            <ac:picMk id="7" creationId="{FCC8E29C-7575-EE33-150E-0B54BB02ACB5}"/>
          </ac:picMkLst>
        </pc:picChg>
        <pc:picChg chg="add del mod">
          <ac:chgData name="Balaji Punith Kumar Meda" userId="18797cb8472aaad1" providerId="Windows Live" clId="Web-{E0635F89-ADBB-4771-81CF-D8ED2ED48416}" dt="2024-06-27T15:49:19.768" v="1266"/>
          <ac:picMkLst>
            <pc:docMk/>
            <pc:sldMk cId="4035844331" sldId="265"/>
            <ac:picMk id="8" creationId="{B6A8A0CC-1E0B-F1CB-1989-456A78C58F3D}"/>
          </ac:picMkLst>
        </pc:picChg>
      </pc:sldChg>
      <pc:sldChg chg="addSp delSp modSp new">
        <pc:chgData name="Balaji Punith Kumar Meda" userId="18797cb8472aaad1" providerId="Windows Live" clId="Web-{E0635F89-ADBB-4771-81CF-D8ED2ED48416}" dt="2024-06-27T16:09:11.232" v="1508" actId="20577"/>
        <pc:sldMkLst>
          <pc:docMk/>
          <pc:sldMk cId="2004928741" sldId="266"/>
        </pc:sldMkLst>
        <pc:spChg chg="add del mod">
          <ac:chgData name="Balaji Punith Kumar Meda" userId="18797cb8472aaad1" providerId="Windows Live" clId="Web-{E0635F89-ADBB-4771-81CF-D8ED2ED48416}" dt="2024-06-27T15:01:01.157" v="801"/>
          <ac:spMkLst>
            <pc:docMk/>
            <pc:sldMk cId="2004928741" sldId="266"/>
            <ac:spMk id="5" creationId="{F317611D-952E-0910-2851-2365B30B2A50}"/>
          </ac:spMkLst>
        </pc:spChg>
        <pc:spChg chg="add mod">
          <ac:chgData name="Balaji Punith Kumar Meda" userId="18797cb8472aaad1" providerId="Windows Live" clId="Web-{E0635F89-ADBB-4771-81CF-D8ED2ED48416}" dt="2024-06-27T15:29:55.055" v="1117" actId="20577"/>
          <ac:spMkLst>
            <pc:docMk/>
            <pc:sldMk cId="2004928741" sldId="266"/>
            <ac:spMk id="9" creationId="{BD0DAC9D-551B-5710-DB0B-FAEE16A2560D}"/>
          </ac:spMkLst>
        </pc:spChg>
        <pc:spChg chg="add del mod">
          <ac:chgData name="Balaji Punith Kumar Meda" userId="18797cb8472aaad1" providerId="Windows Live" clId="Web-{E0635F89-ADBB-4771-81CF-D8ED2ED48416}" dt="2024-06-27T15:21:05.511" v="1077"/>
          <ac:spMkLst>
            <pc:docMk/>
            <pc:sldMk cId="2004928741" sldId="266"/>
            <ac:spMk id="10" creationId="{B3E947EC-F6C6-59EA-EC11-292E86F9F36D}"/>
          </ac:spMkLst>
        </pc:spChg>
        <pc:spChg chg="add del mod">
          <ac:chgData name="Balaji Punith Kumar Meda" userId="18797cb8472aaad1" providerId="Windows Live" clId="Web-{E0635F89-ADBB-4771-81CF-D8ED2ED48416}" dt="2024-06-27T15:21:02.417" v="1076"/>
          <ac:spMkLst>
            <pc:docMk/>
            <pc:sldMk cId="2004928741" sldId="266"/>
            <ac:spMk id="11" creationId="{146E80E4-22E1-DE4C-C265-CC02EC424E18}"/>
          </ac:spMkLst>
        </pc:spChg>
        <pc:spChg chg="add del mod">
          <ac:chgData name="Balaji Punith Kumar Meda" userId="18797cb8472aaad1" providerId="Windows Live" clId="Web-{E0635F89-ADBB-4771-81CF-D8ED2ED48416}" dt="2024-06-27T15:20:58.949" v="1075"/>
          <ac:spMkLst>
            <pc:docMk/>
            <pc:sldMk cId="2004928741" sldId="266"/>
            <ac:spMk id="12" creationId="{A5D8F01F-0138-1E0B-43BB-A16F1CF18867}"/>
          </ac:spMkLst>
        </pc:spChg>
        <pc:spChg chg="add mod">
          <ac:chgData name="Balaji Punith Kumar Meda" userId="18797cb8472aaad1" providerId="Windows Live" clId="Web-{E0635F89-ADBB-4771-81CF-D8ED2ED48416}" dt="2024-06-27T15:18:09.135" v="1056" actId="14100"/>
          <ac:spMkLst>
            <pc:docMk/>
            <pc:sldMk cId="2004928741" sldId="266"/>
            <ac:spMk id="14" creationId="{B09A5F58-353F-D9E4-8FAB-884AD7BB7696}"/>
          </ac:spMkLst>
        </pc:spChg>
        <pc:spChg chg="add mod">
          <ac:chgData name="Balaji Punith Kumar Meda" userId="18797cb8472aaad1" providerId="Windows Live" clId="Web-{E0635F89-ADBB-4771-81CF-D8ED2ED48416}" dt="2024-06-27T15:48:04.283" v="1262" actId="1076"/>
          <ac:spMkLst>
            <pc:docMk/>
            <pc:sldMk cId="2004928741" sldId="266"/>
            <ac:spMk id="16" creationId="{86EB3149-6A9B-B5DF-2BB4-7798DFE2154B}"/>
          </ac:spMkLst>
        </pc:spChg>
        <pc:spChg chg="add mod">
          <ac:chgData name="Balaji Punith Kumar Meda" userId="18797cb8472aaad1" providerId="Windows Live" clId="Web-{E0635F89-ADBB-4771-81CF-D8ED2ED48416}" dt="2024-06-27T15:18:16.682" v="1058" actId="14100"/>
          <ac:spMkLst>
            <pc:docMk/>
            <pc:sldMk cId="2004928741" sldId="266"/>
            <ac:spMk id="17" creationId="{3CB0DAA1-3FC7-D2A8-263C-3826D1EB8262}"/>
          </ac:spMkLst>
        </pc:spChg>
        <pc:spChg chg="add mod">
          <ac:chgData name="Balaji Punith Kumar Meda" userId="18797cb8472aaad1" providerId="Windows Live" clId="Web-{E0635F89-ADBB-4771-81CF-D8ED2ED48416}" dt="2024-06-27T15:30:09.336" v="1119" actId="20577"/>
          <ac:spMkLst>
            <pc:docMk/>
            <pc:sldMk cId="2004928741" sldId="266"/>
            <ac:spMk id="18" creationId="{E7AEE655-B1FC-5656-D56B-15E61BA42190}"/>
          </ac:spMkLst>
        </pc:spChg>
        <pc:spChg chg="add mod">
          <ac:chgData name="Balaji Punith Kumar Meda" userId="18797cb8472aaad1" providerId="Windows Live" clId="Web-{E0635F89-ADBB-4771-81CF-D8ED2ED48416}" dt="2024-06-27T15:19:12.760" v="1067" actId="1076"/>
          <ac:spMkLst>
            <pc:docMk/>
            <pc:sldMk cId="2004928741" sldId="266"/>
            <ac:spMk id="19" creationId="{06C89667-9474-2A86-02BA-36A1B1D77124}"/>
          </ac:spMkLst>
        </pc:spChg>
        <pc:spChg chg="add mod">
          <ac:chgData name="Balaji Punith Kumar Meda" userId="18797cb8472aaad1" providerId="Windows Live" clId="Web-{E0635F89-ADBB-4771-81CF-D8ED2ED48416}" dt="2024-06-27T15:48:01.283" v="1261" actId="1076"/>
          <ac:spMkLst>
            <pc:docMk/>
            <pc:sldMk cId="2004928741" sldId="266"/>
            <ac:spMk id="20" creationId="{35A1D4E7-21C9-8FC1-4A79-2D5DE06664D8}"/>
          </ac:spMkLst>
        </pc:spChg>
        <pc:spChg chg="add del">
          <ac:chgData name="Balaji Punith Kumar Meda" userId="18797cb8472aaad1" providerId="Windows Live" clId="Web-{E0635F89-ADBB-4771-81CF-D8ED2ED48416}" dt="2024-06-27T15:15:30.821" v="1022"/>
          <ac:spMkLst>
            <pc:docMk/>
            <pc:sldMk cId="2004928741" sldId="266"/>
            <ac:spMk id="21" creationId="{3419A766-A13A-510B-2D0A-16C1EB6E349F}"/>
          </ac:spMkLst>
        </pc:spChg>
        <pc:spChg chg="add mod">
          <ac:chgData name="Balaji Punith Kumar Meda" userId="18797cb8472aaad1" providerId="Windows Live" clId="Web-{E0635F89-ADBB-4771-81CF-D8ED2ED48416}" dt="2024-06-27T15:19:22.604" v="1069" actId="1076"/>
          <ac:spMkLst>
            <pc:docMk/>
            <pc:sldMk cId="2004928741" sldId="266"/>
            <ac:spMk id="22" creationId="{4CCA180F-18A9-8DE0-5FD1-402D01DBBA75}"/>
          </ac:spMkLst>
        </pc:spChg>
        <pc:spChg chg="add mod">
          <ac:chgData name="Balaji Punith Kumar Meda" userId="18797cb8472aaad1" providerId="Windows Live" clId="Web-{E0635F89-ADBB-4771-81CF-D8ED2ED48416}" dt="2024-06-27T16:09:11.232" v="1508" actId="20577"/>
          <ac:spMkLst>
            <pc:docMk/>
            <pc:sldMk cId="2004928741" sldId="266"/>
            <ac:spMk id="23" creationId="{C590E835-ED50-951E-DD83-B126DC18A179}"/>
          </ac:spMkLst>
        </pc:spChg>
        <pc:spChg chg="add mod">
          <ac:chgData name="Balaji Punith Kumar Meda" userId="18797cb8472aaad1" providerId="Windows Live" clId="Web-{E0635F89-ADBB-4771-81CF-D8ED2ED48416}" dt="2024-06-27T15:20:47.933" v="1074" actId="1076"/>
          <ac:spMkLst>
            <pc:docMk/>
            <pc:sldMk cId="2004928741" sldId="266"/>
            <ac:spMk id="24" creationId="{DEB4343D-5FC9-97DA-0962-D490A8910BEB}"/>
          </ac:spMkLst>
        </pc:spChg>
        <pc:picChg chg="add del mod">
          <ac:chgData name="Balaji Punith Kumar Meda" userId="18797cb8472aaad1" providerId="Windows Live" clId="Web-{E0635F89-ADBB-4771-81CF-D8ED2ED48416}" dt="2024-06-27T15:48:09.674" v="1264"/>
          <ac:picMkLst>
            <pc:docMk/>
            <pc:sldMk cId="2004928741" sldId="266"/>
            <ac:picMk id="25" creationId="{1FCADC10-247C-4695-3311-D0EBBE80D485}"/>
          </ac:picMkLst>
        </pc:picChg>
        <pc:picChg chg="add del mod">
          <ac:chgData name="Balaji Punith Kumar Meda" userId="18797cb8472aaad1" providerId="Windows Live" clId="Web-{E0635F89-ADBB-4771-81CF-D8ED2ED48416}" dt="2024-06-27T15:48:06.939" v="1263"/>
          <ac:picMkLst>
            <pc:docMk/>
            <pc:sldMk cId="2004928741" sldId="266"/>
            <ac:picMk id="26" creationId="{53E51E20-C60F-652D-C591-0B4F79AF9EFB}"/>
          </ac:picMkLst>
        </pc:picChg>
        <pc:picChg chg="add del mod">
          <ac:chgData name="Balaji Punith Kumar Meda" userId="18797cb8472aaad1" providerId="Windows Live" clId="Web-{E0635F89-ADBB-4771-81CF-D8ED2ED48416}" dt="2024-06-27T15:28:14.234" v="1104"/>
          <ac:picMkLst>
            <pc:docMk/>
            <pc:sldMk cId="2004928741" sldId="266"/>
            <ac:picMk id="27" creationId="{9A407A89-2C66-AF3E-1BFC-6B260343EF3D}"/>
          </ac:picMkLst>
        </pc:picChg>
        <pc:cxnChg chg="add del mod">
          <ac:chgData name="Balaji Punith Kumar Meda" userId="18797cb8472aaad1" providerId="Windows Live" clId="Web-{E0635F89-ADBB-4771-81CF-D8ED2ED48416}" dt="2024-06-27T14:55:44.201" v="762"/>
          <ac:cxnSpMkLst>
            <pc:docMk/>
            <pc:sldMk cId="2004928741" sldId="266"/>
            <ac:cxnSpMk id="6" creationId="{C06EC9E4-16E5-8C5E-EA5F-8167B6E89674}"/>
          </ac:cxnSpMkLst>
        </pc:cxnChg>
        <pc:cxnChg chg="add del">
          <ac:chgData name="Balaji Punith Kumar Meda" userId="18797cb8472aaad1" providerId="Windows Live" clId="Web-{E0635F89-ADBB-4771-81CF-D8ED2ED48416}" dt="2024-06-27T14:56:16.264" v="764"/>
          <ac:cxnSpMkLst>
            <pc:docMk/>
            <pc:sldMk cId="2004928741" sldId="266"/>
            <ac:cxnSpMk id="7" creationId="{350DF423-57C6-AC4D-1CE4-F58CA4BB437A}"/>
          </ac:cxnSpMkLst>
        </pc:cxnChg>
        <pc:cxnChg chg="add del mod">
          <ac:chgData name="Balaji Punith Kumar Meda" userId="18797cb8472aaad1" providerId="Windows Live" clId="Web-{E0635F89-ADBB-4771-81CF-D8ED2ED48416}" dt="2024-06-27T14:58:14.733" v="773"/>
          <ac:cxnSpMkLst>
            <pc:docMk/>
            <pc:sldMk cId="2004928741" sldId="266"/>
            <ac:cxnSpMk id="8" creationId="{AFB11614-7C69-4BB9-6FDB-82806D347934}"/>
          </ac:cxnSpMkLst>
        </pc:cxnChg>
        <pc:cxnChg chg="add del mod">
          <ac:chgData name="Balaji Punith Kumar Meda" userId="18797cb8472aaad1" providerId="Windows Live" clId="Web-{E0635F89-ADBB-4771-81CF-D8ED2ED48416}" dt="2024-06-27T15:05:19.784" v="847"/>
          <ac:cxnSpMkLst>
            <pc:docMk/>
            <pc:sldMk cId="2004928741" sldId="266"/>
            <ac:cxnSpMk id="13" creationId="{B3E19955-0E4A-D9F1-FCD8-C7E014A9271F}"/>
          </ac:cxnSpMkLst>
        </pc:cxnChg>
        <pc:cxnChg chg="add del">
          <ac:chgData name="Balaji Punith Kumar Meda" userId="18797cb8472aaad1" providerId="Windows Live" clId="Web-{E0635F89-ADBB-4771-81CF-D8ED2ED48416}" dt="2024-06-27T15:10:20.474" v="937"/>
          <ac:cxnSpMkLst>
            <pc:docMk/>
            <pc:sldMk cId="2004928741" sldId="266"/>
            <ac:cxnSpMk id="15" creationId="{B3E19955-0E4A-D9F1-FCD8-C7E014A9271F}"/>
          </ac:cxnSpMkLst>
        </pc:cxnChg>
      </pc:sldChg>
      <pc:sldChg chg="new del">
        <pc:chgData name="Balaji Punith Kumar Meda" userId="18797cb8472aaad1" providerId="Windows Live" clId="Web-{E0635F89-ADBB-4771-81CF-D8ED2ED48416}" dt="2024-06-27T14:50:47.636" v="670"/>
        <pc:sldMkLst>
          <pc:docMk/>
          <pc:sldMk cId="3953507253" sldId="266"/>
        </pc:sldMkLst>
      </pc:sldChg>
      <pc:sldChg chg="addSp delSp modSp add replId">
        <pc:chgData name="Balaji Punith Kumar Meda" userId="18797cb8472aaad1" providerId="Windows Live" clId="Web-{E0635F89-ADBB-4771-81CF-D8ED2ED48416}" dt="2024-06-27T16:05:17.464" v="1492" actId="1076"/>
        <pc:sldMkLst>
          <pc:docMk/>
          <pc:sldMk cId="3430683862" sldId="267"/>
        </pc:sldMkLst>
        <pc:spChg chg="mod">
          <ac:chgData name="Balaji Punith Kumar Meda" userId="18797cb8472aaad1" providerId="Windows Live" clId="Web-{E0635F89-ADBB-4771-81CF-D8ED2ED48416}" dt="2024-06-27T16:00:31.961" v="1475" actId="1076"/>
          <ac:spMkLst>
            <pc:docMk/>
            <pc:sldMk cId="3430683862" sldId="267"/>
            <ac:spMk id="9" creationId="{BD0DAC9D-551B-5710-DB0B-FAEE16A2560D}"/>
          </ac:spMkLst>
        </pc:spChg>
        <pc:spChg chg="mod">
          <ac:chgData name="Balaji Punith Kumar Meda" userId="18797cb8472aaad1" providerId="Windows Live" clId="Web-{E0635F89-ADBB-4771-81CF-D8ED2ED48416}" dt="2024-06-27T16:00:34.524" v="1476" actId="1076"/>
          <ac:spMkLst>
            <pc:docMk/>
            <pc:sldMk cId="3430683862" sldId="267"/>
            <ac:spMk id="14" creationId="{B09A5F58-353F-D9E4-8FAB-884AD7BB7696}"/>
          </ac:spMkLst>
        </pc:spChg>
        <pc:spChg chg="mod">
          <ac:chgData name="Balaji Punith Kumar Meda" userId="18797cb8472aaad1" providerId="Windows Live" clId="Web-{E0635F89-ADBB-4771-81CF-D8ED2ED48416}" dt="2024-06-27T16:00:26.336" v="1473" actId="1076"/>
          <ac:spMkLst>
            <pc:docMk/>
            <pc:sldMk cId="3430683862" sldId="267"/>
            <ac:spMk id="16" creationId="{86EB3149-6A9B-B5DF-2BB4-7798DFE2154B}"/>
          </ac:spMkLst>
        </pc:spChg>
        <pc:spChg chg="mod">
          <ac:chgData name="Balaji Punith Kumar Meda" userId="18797cb8472aaad1" providerId="Windows Live" clId="Web-{E0635F89-ADBB-4771-81CF-D8ED2ED48416}" dt="2024-06-27T16:00:28.321" v="1474" actId="1076"/>
          <ac:spMkLst>
            <pc:docMk/>
            <pc:sldMk cId="3430683862" sldId="267"/>
            <ac:spMk id="17" creationId="{3CB0DAA1-3FC7-D2A8-263C-3826D1EB8262}"/>
          </ac:spMkLst>
        </pc:spChg>
        <pc:spChg chg="mod">
          <ac:chgData name="Balaji Punith Kumar Meda" userId="18797cb8472aaad1" providerId="Windows Live" clId="Web-{E0635F89-ADBB-4771-81CF-D8ED2ED48416}" dt="2024-06-27T16:00:21.696" v="1471" actId="1076"/>
          <ac:spMkLst>
            <pc:docMk/>
            <pc:sldMk cId="3430683862" sldId="267"/>
            <ac:spMk id="18" creationId="{E7AEE655-B1FC-5656-D56B-15E61BA42190}"/>
          </ac:spMkLst>
        </pc:spChg>
        <pc:spChg chg="mod">
          <ac:chgData name="Balaji Punith Kumar Meda" userId="18797cb8472aaad1" providerId="Windows Live" clId="Web-{E0635F89-ADBB-4771-81CF-D8ED2ED48416}" dt="2024-06-27T16:00:24.039" v="1472" actId="1076"/>
          <ac:spMkLst>
            <pc:docMk/>
            <pc:sldMk cId="3430683862" sldId="267"/>
            <ac:spMk id="19" creationId="{06C89667-9474-2A86-02BA-36A1B1D77124}"/>
          </ac:spMkLst>
        </pc:spChg>
        <pc:spChg chg="mod">
          <ac:chgData name="Balaji Punith Kumar Meda" userId="18797cb8472aaad1" providerId="Windows Live" clId="Web-{E0635F89-ADBB-4771-81CF-D8ED2ED48416}" dt="2024-06-27T16:00:10.086" v="1469" actId="1076"/>
          <ac:spMkLst>
            <pc:docMk/>
            <pc:sldMk cId="3430683862" sldId="267"/>
            <ac:spMk id="20" creationId="{35A1D4E7-21C9-8FC1-4A79-2D5DE06664D8}"/>
          </ac:spMkLst>
        </pc:spChg>
        <pc:spChg chg="mod">
          <ac:chgData name="Balaji Punith Kumar Meda" userId="18797cb8472aaad1" providerId="Windows Live" clId="Web-{E0635F89-ADBB-4771-81CF-D8ED2ED48416}" dt="2024-06-27T16:00:17.055" v="1470" actId="1076"/>
          <ac:spMkLst>
            <pc:docMk/>
            <pc:sldMk cId="3430683862" sldId="267"/>
            <ac:spMk id="22" creationId="{4CCA180F-18A9-8DE0-5FD1-402D01DBBA75}"/>
          </ac:spMkLst>
        </pc:spChg>
        <pc:spChg chg="del">
          <ac:chgData name="Balaji Punith Kumar Meda" userId="18797cb8472aaad1" providerId="Windows Live" clId="Web-{E0635F89-ADBB-4771-81CF-D8ED2ED48416}" dt="2024-06-27T15:59:17.164" v="1456"/>
          <ac:spMkLst>
            <pc:docMk/>
            <pc:sldMk cId="3430683862" sldId="267"/>
            <ac:spMk id="23" creationId="{C590E835-ED50-951E-DD83-B126DC18A179}"/>
          </ac:spMkLst>
        </pc:spChg>
        <pc:spChg chg="del">
          <ac:chgData name="Balaji Punith Kumar Meda" userId="18797cb8472aaad1" providerId="Windows Live" clId="Web-{E0635F89-ADBB-4771-81CF-D8ED2ED48416}" dt="2024-06-27T15:59:20.742" v="1457"/>
          <ac:spMkLst>
            <pc:docMk/>
            <pc:sldMk cId="3430683862" sldId="267"/>
            <ac:spMk id="24" creationId="{DEB4343D-5FC9-97DA-0962-D490A8910BEB}"/>
          </ac:spMkLst>
        </pc:spChg>
        <pc:picChg chg="add del mod">
          <ac:chgData name="Balaji Punith Kumar Meda" userId="18797cb8472aaad1" providerId="Windows Live" clId="Web-{E0635F89-ADBB-4771-81CF-D8ED2ED48416}" dt="2024-06-27T16:04:04.760" v="1487"/>
          <ac:picMkLst>
            <pc:docMk/>
            <pc:sldMk cId="3430683862" sldId="267"/>
            <ac:picMk id="5" creationId="{B4F60336-71CA-02E1-F061-82407DA7DB27}"/>
          </ac:picMkLst>
        </pc:picChg>
        <pc:picChg chg="add mod">
          <ac:chgData name="Balaji Punith Kumar Meda" userId="18797cb8472aaad1" providerId="Windows Live" clId="Web-{E0635F89-ADBB-4771-81CF-D8ED2ED48416}" dt="2024-06-27T16:05:17.464" v="1492" actId="1076"/>
          <ac:picMkLst>
            <pc:docMk/>
            <pc:sldMk cId="3430683862" sldId="267"/>
            <ac:picMk id="6" creationId="{3AD15A28-0504-AC25-EE2C-BCD3863F7037}"/>
          </ac:picMkLst>
        </pc:picChg>
        <pc:picChg chg="add mod">
          <ac:chgData name="Balaji Punith Kumar Meda" userId="18797cb8472aaad1" providerId="Windows Live" clId="Web-{E0635F89-ADBB-4771-81CF-D8ED2ED48416}" dt="2024-06-27T16:05:11.214" v="1491" actId="14100"/>
          <ac:picMkLst>
            <pc:docMk/>
            <pc:sldMk cId="3430683862" sldId="267"/>
            <ac:picMk id="7" creationId="{D703B52A-FF47-8B77-FA94-80CB24055439}"/>
          </ac:picMkLst>
        </pc:picChg>
        <pc:picChg chg="del">
          <ac:chgData name="Balaji Punith Kumar Meda" userId="18797cb8472aaad1" providerId="Windows Live" clId="Web-{E0635F89-ADBB-4771-81CF-D8ED2ED48416}" dt="2024-06-27T16:02:50.135" v="1477"/>
          <ac:picMkLst>
            <pc:docMk/>
            <pc:sldMk cId="3430683862" sldId="267"/>
            <ac:picMk id="25" creationId="{1FCADC10-247C-4695-3311-D0EBBE80D485}"/>
          </ac:picMkLst>
        </pc:picChg>
        <pc:picChg chg="del">
          <ac:chgData name="Balaji Punith Kumar Meda" userId="18797cb8472aaad1" providerId="Windows Live" clId="Web-{E0635F89-ADBB-4771-81CF-D8ED2ED48416}" dt="2024-06-27T16:03:13.916" v="1482"/>
          <ac:picMkLst>
            <pc:docMk/>
            <pc:sldMk cId="3430683862" sldId="267"/>
            <ac:picMk id="26" creationId="{53E51E20-C60F-652D-C591-0B4F79AF9EFB}"/>
          </ac:picMkLst>
        </pc:picChg>
      </pc:sldChg>
      <pc:sldChg chg="addSp delSp modSp add replId">
        <pc:chgData name="Balaji Punith Kumar Meda" userId="18797cb8472aaad1" providerId="Windows Live" clId="Web-{E0635F89-ADBB-4771-81CF-D8ED2ED48416}" dt="2024-06-27T16:21:21.660" v="1593" actId="20577"/>
        <pc:sldMkLst>
          <pc:docMk/>
          <pc:sldMk cId="983418633" sldId="268"/>
        </pc:sldMkLst>
        <pc:spChg chg="mod">
          <ac:chgData name="Balaji Punith Kumar Meda" userId="18797cb8472aaad1" providerId="Windows Live" clId="Web-{E0635F89-ADBB-4771-81CF-D8ED2ED48416}" dt="2024-06-27T16:12:15.577" v="1532" actId="1076"/>
          <ac:spMkLst>
            <pc:docMk/>
            <pc:sldMk cId="983418633" sldId="268"/>
            <ac:spMk id="2" creationId="{71F6CE64-49DF-66C4-31EE-F2E8F0C95B9A}"/>
          </ac:spMkLst>
        </pc:spChg>
        <pc:spChg chg="mod">
          <ac:chgData name="Balaji Punith Kumar Meda" userId="18797cb8472aaad1" providerId="Windows Live" clId="Web-{E0635F89-ADBB-4771-81CF-D8ED2ED48416}" dt="2024-06-27T16:21:21.660" v="1593" actId="20577"/>
          <ac:spMkLst>
            <pc:docMk/>
            <pc:sldMk cId="983418633" sldId="268"/>
            <ac:spMk id="3" creationId="{DAF711EF-3DF3-DFA5-3335-A17F8CDA01BB}"/>
          </ac:spMkLst>
        </pc:spChg>
        <pc:spChg chg="mod">
          <ac:chgData name="Balaji Punith Kumar Meda" userId="18797cb8472aaad1" providerId="Windows Live" clId="Web-{E0635F89-ADBB-4771-81CF-D8ED2ED48416}" dt="2024-06-27T16:11:32.952" v="1526"/>
          <ac:spMkLst>
            <pc:docMk/>
            <pc:sldMk cId="983418633" sldId="268"/>
            <ac:spMk id="4" creationId="{3154F8E4-DF2F-AA66-C16E-28CC5CC6B5FA}"/>
          </ac:spMkLst>
        </pc:spChg>
        <pc:spChg chg="mod">
          <ac:chgData name="Balaji Punith Kumar Meda" userId="18797cb8472aaad1" providerId="Windows Live" clId="Web-{E0635F89-ADBB-4771-81CF-D8ED2ED48416}" dt="2024-06-27T16:11:32.952" v="1526"/>
          <ac:spMkLst>
            <pc:docMk/>
            <pc:sldMk cId="983418633" sldId="268"/>
            <ac:spMk id="5" creationId="{2577F04E-892F-56CC-DD5F-7E6586EE14FE}"/>
          </ac:spMkLst>
        </pc:spChg>
        <pc:spChg chg="mod">
          <ac:chgData name="Balaji Punith Kumar Meda" userId="18797cb8472aaad1" providerId="Windows Live" clId="Web-{E0635F89-ADBB-4771-81CF-D8ED2ED48416}" dt="2024-06-27T16:11:32.952" v="1526"/>
          <ac:spMkLst>
            <pc:docMk/>
            <pc:sldMk cId="983418633" sldId="268"/>
            <ac:spMk id="6" creationId="{D8825B42-0B07-ADE4-8F0D-A10088D22D19}"/>
          </ac:spMkLst>
        </pc:spChg>
        <pc:spChg chg="add del">
          <ac:chgData name="Balaji Punith Kumar Meda" userId="18797cb8472aaad1" providerId="Windows Live" clId="Web-{E0635F89-ADBB-4771-81CF-D8ED2ED48416}" dt="2024-06-27T16:08:12.544" v="1505"/>
          <ac:spMkLst>
            <pc:docMk/>
            <pc:sldMk cId="983418633" sldId="268"/>
            <ac:spMk id="12" creationId="{D009D6D5-DAC2-4A8B-A17A-E206B9012D09}"/>
          </ac:spMkLst>
        </pc:spChg>
        <pc:spChg chg="add del">
          <ac:chgData name="Balaji Punith Kumar Meda" userId="18797cb8472aaad1" providerId="Windows Live" clId="Web-{E0635F89-ADBB-4771-81CF-D8ED2ED48416}" dt="2024-06-27T16:07:58.137" v="1498"/>
          <ac:spMkLst>
            <pc:docMk/>
            <pc:sldMk cId="983418633" sldId="268"/>
            <ac:spMk id="17" creationId="{8F90786E-B72D-4C32-BDCE-A170B007822D}"/>
          </ac:spMkLst>
        </pc:spChg>
        <pc:spChg chg="add del">
          <ac:chgData name="Balaji Punith Kumar Meda" userId="18797cb8472aaad1" providerId="Windows Live" clId="Web-{E0635F89-ADBB-4771-81CF-D8ED2ED48416}" dt="2024-06-27T16:07:58.137" v="1498"/>
          <ac:spMkLst>
            <pc:docMk/>
            <pc:sldMk cId="983418633" sldId="268"/>
            <ac:spMk id="19" creationId="{5E46F2E7-848F-4A6C-A098-4764FDEA771A}"/>
          </ac:spMkLst>
        </pc:spChg>
        <pc:spChg chg="add del">
          <ac:chgData name="Balaji Punith Kumar Meda" userId="18797cb8472aaad1" providerId="Windows Live" clId="Web-{E0635F89-ADBB-4771-81CF-D8ED2ED48416}" dt="2024-06-27T16:08:03.215" v="1500"/>
          <ac:spMkLst>
            <pc:docMk/>
            <pc:sldMk cId="983418633" sldId="268"/>
            <ac:spMk id="21" creationId="{A7B99495-F43F-4D80-A44F-2CB4764EB90B}"/>
          </ac:spMkLst>
        </pc:spChg>
        <pc:spChg chg="add del">
          <ac:chgData name="Balaji Punith Kumar Meda" userId="18797cb8472aaad1" providerId="Windows Live" clId="Web-{E0635F89-ADBB-4771-81CF-D8ED2ED48416}" dt="2024-06-27T16:08:03.215" v="1500"/>
          <ac:spMkLst>
            <pc:docMk/>
            <pc:sldMk cId="983418633" sldId="268"/>
            <ac:spMk id="22" creationId="{4F7EBAE4-9945-4473-9E34-B2C66EA0F03D}"/>
          </ac:spMkLst>
        </pc:spChg>
        <pc:spChg chg="add del">
          <ac:chgData name="Balaji Punith Kumar Meda" userId="18797cb8472aaad1" providerId="Windows Live" clId="Web-{E0635F89-ADBB-4771-81CF-D8ED2ED48416}" dt="2024-06-27T16:08:03.215" v="1500"/>
          <ac:spMkLst>
            <pc:docMk/>
            <pc:sldMk cId="983418633" sldId="268"/>
            <ac:spMk id="23" creationId="{70BEB1E7-2F88-40BC-B73D-42E5B6F80BFC}"/>
          </ac:spMkLst>
        </pc:spChg>
        <pc:spChg chg="add del">
          <ac:chgData name="Balaji Punith Kumar Meda" userId="18797cb8472aaad1" providerId="Windows Live" clId="Web-{E0635F89-ADBB-4771-81CF-D8ED2ED48416}" dt="2024-06-27T16:08:05.872" v="1502"/>
          <ac:spMkLst>
            <pc:docMk/>
            <pc:sldMk cId="983418633" sldId="268"/>
            <ac:spMk id="25" creationId="{D009D6D5-DAC2-4A8B-A17A-E206B9012D09}"/>
          </ac:spMkLst>
        </pc:spChg>
        <pc:spChg chg="add del">
          <ac:chgData name="Balaji Punith Kumar Meda" userId="18797cb8472aaad1" providerId="Windows Live" clId="Web-{E0635F89-ADBB-4771-81CF-D8ED2ED48416}" dt="2024-06-27T16:08:12.481" v="1504"/>
          <ac:spMkLst>
            <pc:docMk/>
            <pc:sldMk cId="983418633" sldId="268"/>
            <ac:spMk id="27" creationId="{04812C46-200A-4DEB-A05E-3ED6C68C2387}"/>
          </ac:spMkLst>
        </pc:spChg>
        <pc:spChg chg="add del">
          <ac:chgData name="Balaji Punith Kumar Meda" userId="18797cb8472aaad1" providerId="Windows Live" clId="Web-{E0635F89-ADBB-4771-81CF-D8ED2ED48416}" dt="2024-06-27T16:08:12.481" v="1504"/>
          <ac:spMkLst>
            <pc:docMk/>
            <pc:sldMk cId="983418633" sldId="268"/>
            <ac:spMk id="28" creationId="{D1EA859B-E555-4109-94F3-6700E046E008}"/>
          </ac:spMkLst>
        </pc:spChg>
        <pc:spChg chg="add del">
          <ac:chgData name="Balaji Punith Kumar Meda" userId="18797cb8472aaad1" providerId="Windows Live" clId="Web-{E0635F89-ADBB-4771-81CF-D8ED2ED48416}" dt="2024-06-27T16:11:32.952" v="1526"/>
          <ac:spMkLst>
            <pc:docMk/>
            <pc:sldMk cId="983418633" sldId="268"/>
            <ac:spMk id="30" creationId="{7FF47CB7-972F-479F-A36D-9E72D26EC8DA}"/>
          </ac:spMkLst>
        </pc:spChg>
        <pc:spChg chg="add del">
          <ac:chgData name="Balaji Punith Kumar Meda" userId="18797cb8472aaad1" providerId="Windows Live" clId="Web-{E0635F89-ADBB-4771-81CF-D8ED2ED48416}" dt="2024-06-27T16:11:32.952" v="1526"/>
          <ac:spMkLst>
            <pc:docMk/>
            <pc:sldMk cId="983418633" sldId="268"/>
            <ac:spMk id="31" creationId="{0D153B68-5844-490D-8E67-F616D6D721CA}"/>
          </ac:spMkLst>
        </pc:spChg>
        <pc:spChg chg="add del">
          <ac:chgData name="Balaji Punith Kumar Meda" userId="18797cb8472aaad1" providerId="Windows Live" clId="Web-{E0635F89-ADBB-4771-81CF-D8ED2ED48416}" dt="2024-06-27T16:11:32.952" v="1526"/>
          <ac:spMkLst>
            <pc:docMk/>
            <pc:sldMk cId="983418633" sldId="268"/>
            <ac:spMk id="32" creationId="{9A0D773F-7A7D-4DBB-9DEA-86BB8B8F4BC8}"/>
          </ac:spMkLst>
        </pc:spChg>
        <pc:spChg chg="add">
          <ac:chgData name="Balaji Punith Kumar Meda" userId="18797cb8472aaad1" providerId="Windows Live" clId="Web-{E0635F89-ADBB-4771-81CF-D8ED2ED48416}" dt="2024-06-27T16:11:32.952" v="1526"/>
          <ac:spMkLst>
            <pc:docMk/>
            <pc:sldMk cId="983418633" sldId="268"/>
            <ac:spMk id="37" creationId="{D009D6D5-DAC2-4A8B-A17A-E206B9012D09}"/>
          </ac:spMkLst>
        </pc:spChg>
        <pc:picChg chg="del">
          <ac:chgData name="Balaji Punith Kumar Meda" userId="18797cb8472aaad1" providerId="Windows Live" clId="Web-{E0635F89-ADBB-4771-81CF-D8ED2ED48416}" dt="2024-06-27T16:06:19.683" v="1494"/>
          <ac:picMkLst>
            <pc:docMk/>
            <pc:sldMk cId="983418633" sldId="268"/>
            <ac:picMk id="7" creationId="{FCC8E29C-7575-EE33-150E-0B54BB02ACB5}"/>
          </ac:picMkLst>
        </pc:picChg>
        <pc:picChg chg="add del mod ord">
          <ac:chgData name="Balaji Punith Kumar Meda" userId="18797cb8472aaad1" providerId="Windows Live" clId="Web-{E0635F89-ADBB-4771-81CF-D8ED2ED48416}" dt="2024-06-27T16:11:15.717" v="1523"/>
          <ac:picMkLst>
            <pc:docMk/>
            <pc:sldMk cId="983418633" sldId="268"/>
            <ac:picMk id="8" creationId="{F9589300-D930-FB61-FD44-3C85D30462DA}"/>
          </ac:picMkLst>
        </pc:picChg>
        <pc:picChg chg="add mod ord">
          <ac:chgData name="Balaji Punith Kumar Meda" userId="18797cb8472aaad1" providerId="Windows Live" clId="Web-{E0635F89-ADBB-4771-81CF-D8ED2ED48416}" dt="2024-06-27T16:11:32.952" v="1526"/>
          <ac:picMkLst>
            <pc:docMk/>
            <pc:sldMk cId="983418633" sldId="268"/>
            <ac:picMk id="9" creationId="{2DB0AC7F-F758-5CB8-BBF2-1F27728EDCD3}"/>
          </ac:picMkLst>
        </pc:picChg>
      </pc:sldChg>
      <pc:sldChg chg="add replId">
        <pc:chgData name="Balaji Punith Kumar Meda" userId="18797cb8472aaad1" providerId="Windows Live" clId="Web-{E0635F89-ADBB-4771-81CF-D8ED2ED48416}" dt="2024-06-27T16:22:24.348" v="1596"/>
        <pc:sldMkLst>
          <pc:docMk/>
          <pc:sldMk cId="3738552478" sldId="269"/>
        </pc:sldMkLst>
      </pc:sldChg>
    </pc:docChg>
  </pc:docChgLst>
  <pc:docChgLst>
    <pc:chgData name="sathwik chandra" userId="8e3181ea1ab819ae" providerId="Windows Live" clId="Web-{D441CBC1-723F-499F-91F8-229DE8590200}"/>
    <pc:docChg chg="addSld modSld">
      <pc:chgData name="sathwik chandra" userId="8e3181ea1ab819ae" providerId="Windows Live" clId="Web-{D441CBC1-723F-499F-91F8-229DE8590200}" dt="2024-06-28T03:31:42.752" v="247" actId="20577"/>
      <pc:docMkLst>
        <pc:docMk/>
      </pc:docMkLst>
      <pc:sldChg chg="addSp delSp modSp">
        <pc:chgData name="sathwik chandra" userId="8e3181ea1ab819ae" providerId="Windows Live" clId="Web-{D441CBC1-723F-499F-91F8-229DE8590200}" dt="2024-06-28T03:17:31.150" v="63"/>
        <pc:sldMkLst>
          <pc:docMk/>
          <pc:sldMk cId="1380801468" sldId="270"/>
        </pc:sldMkLst>
        <pc:spChg chg="mod">
          <ac:chgData name="sathwik chandra" userId="8e3181ea1ab819ae" providerId="Windows Live" clId="Web-{D441CBC1-723F-499F-91F8-229DE8590200}" dt="2024-06-28T03:09:38.090" v="31" actId="1076"/>
          <ac:spMkLst>
            <pc:docMk/>
            <pc:sldMk cId="1380801468" sldId="270"/>
            <ac:spMk id="2" creationId="{633E1640-2457-F708-59B8-6A2E7CF52F1D}"/>
          </ac:spMkLst>
        </pc:spChg>
        <pc:spChg chg="mod">
          <ac:chgData name="sathwik chandra" userId="8e3181ea1ab819ae" providerId="Windows Live" clId="Web-{D441CBC1-723F-499F-91F8-229DE8590200}" dt="2024-06-28T03:17:25.572" v="60" actId="1076"/>
          <ac:spMkLst>
            <pc:docMk/>
            <pc:sldMk cId="1380801468" sldId="270"/>
            <ac:spMk id="3" creationId="{2CC14B81-D4DB-DAF7-E2FA-0DDFE40D0F74}"/>
          </ac:spMkLst>
        </pc:spChg>
        <pc:spChg chg="add del mod">
          <ac:chgData name="sathwik chandra" userId="8e3181ea1ab819ae" providerId="Windows Live" clId="Web-{D441CBC1-723F-499F-91F8-229DE8590200}" dt="2024-06-28T03:14:02.003" v="50"/>
          <ac:spMkLst>
            <pc:docMk/>
            <pc:sldMk cId="1380801468" sldId="270"/>
            <ac:spMk id="7" creationId="{5336C003-8F3D-0934-CFCE-11EDD142194A}"/>
          </ac:spMkLst>
        </pc:spChg>
        <pc:spChg chg="add del mod">
          <ac:chgData name="sathwik chandra" userId="8e3181ea1ab819ae" providerId="Windows Live" clId="Web-{D441CBC1-723F-499F-91F8-229DE8590200}" dt="2024-06-28T03:17:31.150" v="63"/>
          <ac:spMkLst>
            <pc:docMk/>
            <pc:sldMk cId="1380801468" sldId="270"/>
            <ac:spMk id="8" creationId="{4FA749D9-AED9-2597-9411-85204E73B2CB}"/>
          </ac:spMkLst>
        </pc:spChg>
      </pc:sldChg>
      <pc:sldChg chg="modSp new">
        <pc:chgData name="sathwik chandra" userId="8e3181ea1ab819ae" providerId="Windows Live" clId="Web-{D441CBC1-723F-499F-91F8-229DE8590200}" dt="2024-06-28T03:23:09.753" v="152" actId="20577"/>
        <pc:sldMkLst>
          <pc:docMk/>
          <pc:sldMk cId="1833928723" sldId="271"/>
        </pc:sldMkLst>
        <pc:spChg chg="mod">
          <ac:chgData name="sathwik chandra" userId="8e3181ea1ab819ae" providerId="Windows Live" clId="Web-{D441CBC1-723F-499F-91F8-229DE8590200}" dt="2024-06-28T03:20:56.812" v="141" actId="20577"/>
          <ac:spMkLst>
            <pc:docMk/>
            <pc:sldMk cId="1833928723" sldId="271"/>
            <ac:spMk id="2" creationId="{C4D29D49-D20A-7A20-B0E9-780EAC47E87A}"/>
          </ac:spMkLst>
        </pc:spChg>
        <pc:spChg chg="mod">
          <ac:chgData name="sathwik chandra" userId="8e3181ea1ab819ae" providerId="Windows Live" clId="Web-{D441CBC1-723F-499F-91F8-229DE8590200}" dt="2024-06-28T03:23:09.753" v="152" actId="20577"/>
          <ac:spMkLst>
            <pc:docMk/>
            <pc:sldMk cId="1833928723" sldId="271"/>
            <ac:spMk id="3" creationId="{E9E52F9F-076C-2CF3-FC5D-34F818C09ABC}"/>
          </ac:spMkLst>
        </pc:spChg>
      </pc:sldChg>
      <pc:sldChg chg="modSp new">
        <pc:chgData name="sathwik chandra" userId="8e3181ea1ab819ae" providerId="Windows Live" clId="Web-{D441CBC1-723F-499F-91F8-229DE8590200}" dt="2024-06-28T03:27:36.245" v="204" actId="20577"/>
        <pc:sldMkLst>
          <pc:docMk/>
          <pc:sldMk cId="2201992324" sldId="272"/>
        </pc:sldMkLst>
        <pc:spChg chg="mod">
          <ac:chgData name="sathwik chandra" userId="8e3181ea1ab819ae" providerId="Windows Live" clId="Web-{D441CBC1-723F-499F-91F8-229DE8590200}" dt="2024-06-28T03:24:37.599" v="191" actId="20577"/>
          <ac:spMkLst>
            <pc:docMk/>
            <pc:sldMk cId="2201992324" sldId="272"/>
            <ac:spMk id="2" creationId="{91DDF61C-ABFC-9390-1F7B-80722141D1E5}"/>
          </ac:spMkLst>
        </pc:spChg>
        <pc:spChg chg="mod">
          <ac:chgData name="sathwik chandra" userId="8e3181ea1ab819ae" providerId="Windows Live" clId="Web-{D441CBC1-723F-499F-91F8-229DE8590200}" dt="2024-06-28T03:27:36.245" v="204" actId="20577"/>
          <ac:spMkLst>
            <pc:docMk/>
            <pc:sldMk cId="2201992324" sldId="272"/>
            <ac:spMk id="3" creationId="{BC333F71-67AA-29AC-E272-3BE965E9A53C}"/>
          </ac:spMkLst>
        </pc:spChg>
      </pc:sldChg>
      <pc:sldChg chg="modSp new">
        <pc:chgData name="sathwik chandra" userId="8e3181ea1ab819ae" providerId="Windows Live" clId="Web-{D441CBC1-723F-499F-91F8-229DE8590200}" dt="2024-06-28T03:31:42.752" v="247" actId="20577"/>
        <pc:sldMkLst>
          <pc:docMk/>
          <pc:sldMk cId="2300096671" sldId="273"/>
        </pc:sldMkLst>
        <pc:spChg chg="mod">
          <ac:chgData name="sathwik chandra" userId="8e3181ea1ab819ae" providerId="Windows Live" clId="Web-{D441CBC1-723F-499F-91F8-229DE8590200}" dt="2024-06-28T03:28:48.013" v="224" actId="20577"/>
          <ac:spMkLst>
            <pc:docMk/>
            <pc:sldMk cId="2300096671" sldId="273"/>
            <ac:spMk id="2" creationId="{CAE04F55-8456-2C8B-A8DA-B3F4FCB3FCD7}"/>
          </ac:spMkLst>
        </pc:spChg>
        <pc:spChg chg="mod">
          <ac:chgData name="sathwik chandra" userId="8e3181ea1ab819ae" providerId="Windows Live" clId="Web-{D441CBC1-723F-499F-91F8-229DE8590200}" dt="2024-06-28T03:31:42.752" v="247" actId="20577"/>
          <ac:spMkLst>
            <pc:docMk/>
            <pc:sldMk cId="2300096671" sldId="273"/>
            <ac:spMk id="3" creationId="{2AB5C07C-0440-AFC0-B620-D324B789ACF8}"/>
          </ac:spMkLst>
        </pc:spChg>
      </pc:sldChg>
    </pc:docChg>
  </pc:docChgLst>
  <pc:docChgLst>
    <pc:chgData name="sathwik chandra" userId="8e3181ea1ab819ae" providerId="Windows Live" clId="Web-{BB2076D5-33A2-4300-A617-60B702E76CFD}"/>
    <pc:docChg chg="addSld">
      <pc:chgData name="sathwik chandra" userId="8e3181ea1ab819ae" providerId="Windows Live" clId="Web-{BB2076D5-33A2-4300-A617-60B702E76CFD}" dt="2024-06-28T03:02:00.318" v="0"/>
      <pc:docMkLst>
        <pc:docMk/>
      </pc:docMkLst>
      <pc:sldChg chg="new">
        <pc:chgData name="sathwik chandra" userId="8e3181ea1ab819ae" providerId="Windows Live" clId="Web-{BB2076D5-33A2-4300-A617-60B702E76CFD}" dt="2024-06-28T03:02:00.318" v="0"/>
        <pc:sldMkLst>
          <pc:docMk/>
          <pc:sldMk cId="1380801468" sldId="270"/>
        </pc:sldMkLst>
      </pc:sldChg>
    </pc:docChg>
  </pc:docChgLst>
  <pc:docChgLst>
    <pc:chgData name="Balaji Punith Kumar Meda" userId="18797cb8472aaad1" providerId="Windows Live" clId="Web-{FA0B948A-5BBD-429D-A17F-EBCEE1DE262C}"/>
    <pc:docChg chg="addSld delSld modSld sldOrd">
      <pc:chgData name="Balaji Punith Kumar Meda" userId="18797cb8472aaad1" providerId="Windows Live" clId="Web-{FA0B948A-5BBD-429D-A17F-EBCEE1DE262C}" dt="2024-06-30T20:02:28.522" v="2517" actId="20577"/>
      <pc:docMkLst>
        <pc:docMk/>
      </pc:docMkLst>
      <pc:sldChg chg="modSp modTransition">
        <pc:chgData name="Balaji Punith Kumar Meda" userId="18797cb8472aaad1" providerId="Windows Live" clId="Web-{FA0B948A-5BBD-429D-A17F-EBCEE1DE262C}" dt="2024-06-30T16:43:53.148" v="3"/>
        <pc:sldMkLst>
          <pc:docMk/>
          <pc:sldMk cId="109857222" sldId="256"/>
        </pc:sldMkLst>
        <pc:picChg chg="mod">
          <ac:chgData name="Balaji Punith Kumar Meda" userId="18797cb8472aaad1" providerId="Windows Live" clId="Web-{FA0B948A-5BBD-429D-A17F-EBCEE1DE262C}" dt="2024-06-30T16:40:03.658" v="1" actId="1076"/>
          <ac:picMkLst>
            <pc:docMk/>
            <pc:sldMk cId="109857222" sldId="256"/>
            <ac:picMk id="4" creationId="{39E83DA6-D674-C50E-5372-C1DFC08796B7}"/>
          </ac:picMkLst>
        </pc:picChg>
      </pc:sldChg>
      <pc:sldChg chg="modSp">
        <pc:chgData name="Balaji Punith Kumar Meda" userId="18797cb8472aaad1" providerId="Windows Live" clId="Web-{FA0B948A-5BBD-429D-A17F-EBCEE1DE262C}" dt="2024-06-30T19:53:33.806" v="2437" actId="1076"/>
        <pc:sldMkLst>
          <pc:docMk/>
          <pc:sldMk cId="3909708079" sldId="274"/>
        </pc:sldMkLst>
        <pc:spChg chg="mod">
          <ac:chgData name="Balaji Punith Kumar Meda" userId="18797cb8472aaad1" providerId="Windows Live" clId="Web-{FA0B948A-5BBD-429D-A17F-EBCEE1DE262C}" dt="2024-06-30T19:53:33.806" v="2437" actId="1076"/>
          <ac:spMkLst>
            <pc:docMk/>
            <pc:sldMk cId="3909708079" sldId="274"/>
            <ac:spMk id="2" creationId="{B8D2BA18-6332-B764-81C3-2F6210B899C6}"/>
          </ac:spMkLst>
        </pc:spChg>
        <pc:spChg chg="mod">
          <ac:chgData name="Balaji Punith Kumar Meda" userId="18797cb8472aaad1" providerId="Windows Live" clId="Web-{FA0B948A-5BBD-429D-A17F-EBCEE1DE262C}" dt="2024-06-30T19:52:55.445" v="2428" actId="20577"/>
          <ac:spMkLst>
            <pc:docMk/>
            <pc:sldMk cId="3909708079" sldId="274"/>
            <ac:spMk id="3" creationId="{E06B8C06-B6B3-71BC-6276-ADF80C9BD6AD}"/>
          </ac:spMkLst>
        </pc:spChg>
      </pc:sldChg>
      <pc:sldChg chg="modSp">
        <pc:chgData name="Balaji Punith Kumar Meda" userId="18797cb8472aaad1" providerId="Windows Live" clId="Web-{FA0B948A-5BBD-429D-A17F-EBCEE1DE262C}" dt="2024-06-30T19:51:03.535" v="2404" actId="1076"/>
        <pc:sldMkLst>
          <pc:docMk/>
          <pc:sldMk cId="3991033616" sldId="275"/>
        </pc:sldMkLst>
        <pc:spChg chg="mod">
          <ac:chgData name="Balaji Punith Kumar Meda" userId="18797cb8472aaad1" providerId="Windows Live" clId="Web-{FA0B948A-5BBD-429D-A17F-EBCEE1DE262C}" dt="2024-06-30T19:51:03.535" v="2404" actId="1076"/>
          <ac:spMkLst>
            <pc:docMk/>
            <pc:sldMk cId="3991033616" sldId="275"/>
            <ac:spMk id="2" creationId="{9B4F5EA3-EF2E-E32B-3B55-1A646D893198}"/>
          </ac:spMkLst>
        </pc:spChg>
        <pc:spChg chg="mod">
          <ac:chgData name="Balaji Punith Kumar Meda" userId="18797cb8472aaad1" providerId="Windows Live" clId="Web-{FA0B948A-5BBD-429D-A17F-EBCEE1DE262C}" dt="2024-06-30T19:50:36.377" v="2400" actId="1076"/>
          <ac:spMkLst>
            <pc:docMk/>
            <pc:sldMk cId="3991033616" sldId="275"/>
            <ac:spMk id="9" creationId="{A97D8042-FC80-F015-3FC5-3D63BE37962C}"/>
          </ac:spMkLst>
        </pc:spChg>
        <pc:spChg chg="mod">
          <ac:chgData name="Balaji Punith Kumar Meda" userId="18797cb8472aaad1" providerId="Windows Live" clId="Web-{FA0B948A-5BBD-429D-A17F-EBCEE1DE262C}" dt="2024-06-30T19:50:32.830" v="2399" actId="1076"/>
          <ac:spMkLst>
            <pc:docMk/>
            <pc:sldMk cId="3991033616" sldId="275"/>
            <ac:spMk id="12" creationId="{2CAC02C4-D2A1-E7E8-864E-5A203C2B99F3}"/>
          </ac:spMkLst>
        </pc:spChg>
        <pc:spChg chg="mod">
          <ac:chgData name="Balaji Punith Kumar Meda" userId="18797cb8472aaad1" providerId="Windows Live" clId="Web-{FA0B948A-5BBD-429D-A17F-EBCEE1DE262C}" dt="2024-06-30T19:50:27.721" v="2398" actId="20577"/>
          <ac:spMkLst>
            <pc:docMk/>
            <pc:sldMk cId="3991033616" sldId="275"/>
            <ac:spMk id="15" creationId="{0C34B8FD-A06B-8171-6390-0BDE8AF39B52}"/>
          </ac:spMkLst>
        </pc:spChg>
        <pc:spChg chg="mod">
          <ac:chgData name="Balaji Punith Kumar Meda" userId="18797cb8472aaad1" providerId="Windows Live" clId="Web-{FA0B948A-5BBD-429D-A17F-EBCEE1DE262C}" dt="2024-06-30T19:50:44.175" v="2401" actId="20577"/>
          <ac:spMkLst>
            <pc:docMk/>
            <pc:sldMk cId="3991033616" sldId="275"/>
            <ac:spMk id="19" creationId="{1E27B990-19F8-75BB-E01D-B0D0700DDC7C}"/>
          </ac:spMkLst>
        </pc:spChg>
      </pc:sldChg>
      <pc:sldChg chg="modSp">
        <pc:chgData name="Balaji Punith Kumar Meda" userId="18797cb8472aaad1" providerId="Windows Live" clId="Web-{FA0B948A-5BBD-429D-A17F-EBCEE1DE262C}" dt="2024-06-30T19:54:34.860" v="2447" actId="20577"/>
        <pc:sldMkLst>
          <pc:docMk/>
          <pc:sldMk cId="2150488484" sldId="276"/>
        </pc:sldMkLst>
        <pc:spChg chg="mod">
          <ac:chgData name="Balaji Punith Kumar Meda" userId="18797cb8472aaad1" providerId="Windows Live" clId="Web-{FA0B948A-5BBD-429D-A17F-EBCEE1DE262C}" dt="2024-06-30T19:54:34.860" v="2447" actId="20577"/>
          <ac:spMkLst>
            <pc:docMk/>
            <pc:sldMk cId="2150488484" sldId="276"/>
            <ac:spMk id="2" creationId="{5FA33C92-DE01-3501-9D2C-9B4178F66853}"/>
          </ac:spMkLst>
        </pc:spChg>
        <pc:spChg chg="mod">
          <ac:chgData name="Balaji Punith Kumar Meda" userId="18797cb8472aaad1" providerId="Windows Live" clId="Web-{FA0B948A-5BBD-429D-A17F-EBCEE1DE262C}" dt="2024-06-30T19:53:54.979" v="2440" actId="20577"/>
          <ac:spMkLst>
            <pc:docMk/>
            <pc:sldMk cId="2150488484" sldId="276"/>
            <ac:spMk id="9" creationId="{EFCF0E65-5CE1-092D-6F39-2C69586DBA8D}"/>
          </ac:spMkLst>
        </pc:spChg>
        <pc:spChg chg="mod">
          <ac:chgData name="Balaji Punith Kumar Meda" userId="18797cb8472aaad1" providerId="Windows Live" clId="Web-{FA0B948A-5BBD-429D-A17F-EBCEE1DE262C}" dt="2024-06-30T19:54:22.625" v="2445" actId="1076"/>
          <ac:spMkLst>
            <pc:docMk/>
            <pc:sldMk cId="2150488484" sldId="276"/>
            <ac:spMk id="10" creationId="{3D1788A9-FC6A-21B4-B866-CDEAF9EA4D9E}"/>
          </ac:spMkLst>
        </pc:spChg>
        <pc:spChg chg="mod">
          <ac:chgData name="Balaji Punith Kumar Meda" userId="18797cb8472aaad1" providerId="Windows Live" clId="Web-{FA0B948A-5BBD-429D-A17F-EBCEE1DE262C}" dt="2024-06-30T19:54:19.901" v="2444" actId="1076"/>
          <ac:spMkLst>
            <pc:docMk/>
            <pc:sldMk cId="2150488484" sldId="276"/>
            <ac:spMk id="11" creationId="{517B5E76-0FC0-B3C3-35A6-C0949BA9B736}"/>
          </ac:spMkLst>
        </pc:spChg>
      </pc:sldChg>
      <pc:sldChg chg="modSp new del">
        <pc:chgData name="Balaji Punith Kumar Meda" userId="18797cb8472aaad1" providerId="Windows Live" clId="Web-{FA0B948A-5BBD-429D-A17F-EBCEE1DE262C}" dt="2024-06-30T17:44:59.909" v="38"/>
        <pc:sldMkLst>
          <pc:docMk/>
          <pc:sldMk cId="1676479950" sldId="291"/>
        </pc:sldMkLst>
        <pc:spChg chg="mod">
          <ac:chgData name="Balaji Punith Kumar Meda" userId="18797cb8472aaad1" providerId="Windows Live" clId="Web-{FA0B948A-5BBD-429D-A17F-EBCEE1DE262C}" dt="2024-06-30T17:44:44.049" v="37" actId="14100"/>
          <ac:spMkLst>
            <pc:docMk/>
            <pc:sldMk cId="1676479950" sldId="291"/>
            <ac:spMk id="2" creationId="{610C7C2E-75DF-6D94-4491-0A5792F19D91}"/>
          </ac:spMkLst>
        </pc:spChg>
      </pc:sldChg>
      <pc:sldChg chg="addSp modSp new ord">
        <pc:chgData name="Balaji Punith Kumar Meda" userId="18797cb8472aaad1" providerId="Windows Live" clId="Web-{FA0B948A-5BBD-429D-A17F-EBCEE1DE262C}" dt="2024-06-30T20:02:28.522" v="2517" actId="20577"/>
        <pc:sldMkLst>
          <pc:docMk/>
          <pc:sldMk cId="3978895398" sldId="291"/>
        </pc:sldMkLst>
        <pc:spChg chg="mod">
          <ac:chgData name="Balaji Punith Kumar Meda" userId="18797cb8472aaad1" providerId="Windows Live" clId="Web-{FA0B948A-5BBD-429D-A17F-EBCEE1DE262C}" dt="2024-06-30T18:07:22.538" v="798" actId="1076"/>
          <ac:spMkLst>
            <pc:docMk/>
            <pc:sldMk cId="3978895398" sldId="291"/>
            <ac:spMk id="2" creationId="{C75F0766-0446-3A63-E955-64A91A7A2287}"/>
          </ac:spMkLst>
        </pc:spChg>
        <pc:spChg chg="mod">
          <ac:chgData name="Balaji Punith Kumar Meda" userId="18797cb8472aaad1" providerId="Windows Live" clId="Web-{FA0B948A-5BBD-429D-A17F-EBCEE1DE262C}" dt="2024-06-30T18:08:45.838" v="811" actId="1076"/>
          <ac:spMkLst>
            <pc:docMk/>
            <pc:sldMk cId="3978895398" sldId="291"/>
            <ac:spMk id="3" creationId="{650089C5-57A2-4C4E-31A1-3E35274EA41C}"/>
          </ac:spMkLst>
        </pc:spChg>
        <pc:spChg chg="add mod">
          <ac:chgData name="Balaji Punith Kumar Meda" userId="18797cb8472aaad1" providerId="Windows Live" clId="Web-{FA0B948A-5BBD-429D-A17F-EBCEE1DE262C}" dt="2024-06-30T20:02:28.522" v="2517" actId="20577"/>
          <ac:spMkLst>
            <pc:docMk/>
            <pc:sldMk cId="3978895398" sldId="291"/>
            <ac:spMk id="9" creationId="{613EA1B1-C764-8EF9-FDDE-108DBC72389E}"/>
          </ac:spMkLst>
        </pc:spChg>
        <pc:picChg chg="add mod">
          <ac:chgData name="Balaji Punith Kumar Meda" userId="18797cb8472aaad1" providerId="Windows Live" clId="Web-{FA0B948A-5BBD-429D-A17F-EBCEE1DE262C}" dt="2024-06-30T18:08:50.010" v="812" actId="1076"/>
          <ac:picMkLst>
            <pc:docMk/>
            <pc:sldMk cId="3978895398" sldId="291"/>
            <ac:picMk id="7" creationId="{B4517476-3C35-6C34-52F6-06E688B84E59}"/>
          </ac:picMkLst>
        </pc:picChg>
        <pc:picChg chg="add mod">
          <ac:chgData name="Balaji Punith Kumar Meda" userId="18797cb8472aaad1" providerId="Windows Live" clId="Web-{FA0B948A-5BBD-429D-A17F-EBCEE1DE262C}" dt="2024-06-30T18:12:08.502" v="818" actId="14100"/>
          <ac:picMkLst>
            <pc:docMk/>
            <pc:sldMk cId="3978895398" sldId="291"/>
            <ac:picMk id="8" creationId="{16F6C3E1-C116-ADA5-42EA-1E8563EA98A4}"/>
          </ac:picMkLst>
        </pc:picChg>
      </pc:sldChg>
      <pc:sldChg chg="addSp modSp add replId addAnim modAnim">
        <pc:chgData name="Balaji Punith Kumar Meda" userId="18797cb8472aaad1" providerId="Windows Live" clId="Web-{FA0B948A-5BBD-429D-A17F-EBCEE1DE262C}" dt="2024-06-30T18:59:33.871" v="1712" actId="1076"/>
        <pc:sldMkLst>
          <pc:docMk/>
          <pc:sldMk cId="1913840641" sldId="292"/>
        </pc:sldMkLst>
        <pc:spChg chg="mod">
          <ac:chgData name="Balaji Punith Kumar Meda" userId="18797cb8472aaad1" providerId="Windows Live" clId="Web-{FA0B948A-5BBD-429D-A17F-EBCEE1DE262C}" dt="2024-06-30T18:31:56.633" v="1107" actId="20577"/>
          <ac:spMkLst>
            <pc:docMk/>
            <pc:sldMk cId="1913840641" sldId="292"/>
            <ac:spMk id="3" creationId="{650089C5-57A2-4C4E-31A1-3E35274EA41C}"/>
          </ac:spMkLst>
        </pc:spChg>
        <pc:spChg chg="add mod">
          <ac:chgData name="Balaji Punith Kumar Meda" userId="18797cb8472aaad1" providerId="Windows Live" clId="Web-{FA0B948A-5BBD-429D-A17F-EBCEE1DE262C}" dt="2024-06-30T18:35:41.126" v="1139"/>
          <ac:spMkLst>
            <pc:docMk/>
            <pc:sldMk cId="1913840641" sldId="292"/>
            <ac:spMk id="9" creationId="{698C131C-C997-C2BD-B1BB-45F3D5C91286}"/>
          </ac:spMkLst>
        </pc:spChg>
        <pc:spChg chg="add mod">
          <ac:chgData name="Balaji Punith Kumar Meda" userId="18797cb8472aaad1" providerId="Windows Live" clId="Web-{FA0B948A-5BBD-429D-A17F-EBCEE1DE262C}" dt="2024-06-30T18:35:45.939" v="1140"/>
          <ac:spMkLst>
            <pc:docMk/>
            <pc:sldMk cId="1913840641" sldId="292"/>
            <ac:spMk id="11" creationId="{FFB51473-05E0-8B02-18C2-A4612FE63165}"/>
          </ac:spMkLst>
        </pc:spChg>
        <pc:spChg chg="add mod">
          <ac:chgData name="Balaji Punith Kumar Meda" userId="18797cb8472aaad1" providerId="Windows Live" clId="Web-{FA0B948A-5BBD-429D-A17F-EBCEE1DE262C}" dt="2024-06-30T18:35:51.689" v="1141"/>
          <ac:spMkLst>
            <pc:docMk/>
            <pc:sldMk cId="1913840641" sldId="292"/>
            <ac:spMk id="13" creationId="{DAD33BA5-BD0D-E12F-CEA8-FECB60CA1600}"/>
          </ac:spMkLst>
        </pc:spChg>
        <pc:spChg chg="add mod">
          <ac:chgData name="Balaji Punith Kumar Meda" userId="18797cb8472aaad1" providerId="Windows Live" clId="Web-{FA0B948A-5BBD-429D-A17F-EBCEE1DE262C}" dt="2024-06-30T18:36:00.720" v="1143"/>
          <ac:spMkLst>
            <pc:docMk/>
            <pc:sldMk cId="1913840641" sldId="292"/>
            <ac:spMk id="15" creationId="{614857AD-966C-5FE0-B536-F8ABE0F02080}"/>
          </ac:spMkLst>
        </pc:spChg>
        <pc:spChg chg="add mod">
          <ac:chgData name="Balaji Punith Kumar Meda" userId="18797cb8472aaad1" providerId="Windows Live" clId="Web-{FA0B948A-5BBD-429D-A17F-EBCEE1DE262C}" dt="2024-06-30T18:35:53.751" v="1142"/>
          <ac:spMkLst>
            <pc:docMk/>
            <pc:sldMk cId="1913840641" sldId="292"/>
            <ac:spMk id="17" creationId="{70BF887E-8F79-201B-2337-9743E9BB1880}"/>
          </ac:spMkLst>
        </pc:spChg>
        <pc:spChg chg="add mod">
          <ac:chgData name="Balaji Punith Kumar Meda" userId="18797cb8472aaad1" providerId="Windows Live" clId="Web-{FA0B948A-5BBD-429D-A17F-EBCEE1DE262C}" dt="2024-06-30T18:36:32.550" v="1148" actId="1076"/>
          <ac:spMkLst>
            <pc:docMk/>
            <pc:sldMk cId="1913840641" sldId="292"/>
            <ac:spMk id="18" creationId="{E46FF980-227E-A98B-91D5-C9FDB85E124D}"/>
          </ac:spMkLst>
        </pc:spChg>
        <pc:spChg chg="add mod">
          <ac:chgData name="Balaji Punith Kumar Meda" userId="18797cb8472aaad1" providerId="Windows Live" clId="Web-{FA0B948A-5BBD-429D-A17F-EBCEE1DE262C}" dt="2024-06-30T18:36:46.925" v="1150" actId="20577"/>
          <ac:spMkLst>
            <pc:docMk/>
            <pc:sldMk cId="1913840641" sldId="292"/>
            <ac:spMk id="19" creationId="{6510AA59-3DEB-B1F6-1A87-C1273B68D0E5}"/>
          </ac:spMkLst>
        </pc:spChg>
        <pc:spChg chg="add mod">
          <ac:chgData name="Balaji Punith Kumar Meda" userId="18797cb8472aaad1" providerId="Windows Live" clId="Web-{FA0B948A-5BBD-429D-A17F-EBCEE1DE262C}" dt="2024-06-30T18:37:29.255" v="1154" actId="20577"/>
          <ac:spMkLst>
            <pc:docMk/>
            <pc:sldMk cId="1913840641" sldId="292"/>
            <ac:spMk id="20" creationId="{514C60BC-C985-43CF-111E-EA9BF958B1D8}"/>
          </ac:spMkLst>
        </pc:spChg>
        <pc:spChg chg="add mod">
          <ac:chgData name="Balaji Punith Kumar Meda" userId="18797cb8472aaad1" providerId="Windows Live" clId="Web-{FA0B948A-5BBD-429D-A17F-EBCEE1DE262C}" dt="2024-06-30T18:37:42.084" v="1158" actId="1076"/>
          <ac:spMkLst>
            <pc:docMk/>
            <pc:sldMk cId="1913840641" sldId="292"/>
            <ac:spMk id="21" creationId="{704863D7-698B-3F89-626D-D727AB0EE986}"/>
          </ac:spMkLst>
        </pc:spChg>
        <pc:spChg chg="add mod">
          <ac:chgData name="Balaji Punith Kumar Meda" userId="18797cb8472aaad1" providerId="Windows Live" clId="Web-{FA0B948A-5BBD-429D-A17F-EBCEE1DE262C}" dt="2024-06-30T18:59:33.871" v="1712" actId="1076"/>
          <ac:spMkLst>
            <pc:docMk/>
            <pc:sldMk cId="1913840641" sldId="292"/>
            <ac:spMk id="22" creationId="{136B2F6E-019D-7B6C-FC94-52806D995B8D}"/>
          </ac:spMkLst>
        </pc:spChg>
        <pc:spChg chg="add mod">
          <ac:chgData name="Balaji Punith Kumar Meda" userId="18797cb8472aaad1" providerId="Windows Live" clId="Web-{FA0B948A-5BBD-429D-A17F-EBCEE1DE262C}" dt="2024-06-30T18:40:46.153" v="1177"/>
          <ac:spMkLst>
            <pc:docMk/>
            <pc:sldMk cId="1913840641" sldId="292"/>
            <ac:spMk id="23" creationId="{A8A32BA1-5AA0-DAED-03B4-33DD9020F107}"/>
          </ac:spMkLst>
        </pc:spChg>
        <pc:spChg chg="add mod">
          <ac:chgData name="Balaji Punith Kumar Meda" userId="18797cb8472aaad1" providerId="Windows Live" clId="Web-{FA0B948A-5BBD-429D-A17F-EBCEE1DE262C}" dt="2024-06-30T18:59:22.918" v="1711" actId="1076"/>
          <ac:spMkLst>
            <pc:docMk/>
            <pc:sldMk cId="1913840641" sldId="292"/>
            <ac:spMk id="24" creationId="{B95C4541-8147-BAF9-509B-160B9216A2DE}"/>
          </ac:spMkLst>
        </pc:spChg>
        <pc:cxnChg chg="add mod">
          <ac:chgData name="Balaji Punith Kumar Meda" userId="18797cb8472aaad1" providerId="Windows Live" clId="Web-{FA0B948A-5BBD-429D-A17F-EBCEE1DE262C}" dt="2024-06-30T18:32:48.369" v="1111" actId="1076"/>
          <ac:cxnSpMkLst>
            <pc:docMk/>
            <pc:sldMk cId="1913840641" sldId="292"/>
            <ac:cxnSpMk id="10" creationId="{5DAAF0C9-E8D9-5C62-78A0-89466FDF1490}"/>
          </ac:cxnSpMkLst>
        </pc:cxnChg>
        <pc:cxnChg chg="add mod">
          <ac:chgData name="Balaji Punith Kumar Meda" userId="18797cb8472aaad1" providerId="Windows Live" clId="Web-{FA0B948A-5BBD-429D-A17F-EBCEE1DE262C}" dt="2024-06-30T18:44:08.270" v="1197" actId="14100"/>
          <ac:cxnSpMkLst>
            <pc:docMk/>
            <pc:sldMk cId="1913840641" sldId="292"/>
            <ac:cxnSpMk id="12" creationId="{DEC89DBD-EDF4-2372-E4BB-73C7C31E633C}"/>
          </ac:cxnSpMkLst>
        </pc:cxnChg>
        <pc:cxnChg chg="add mod">
          <ac:chgData name="Balaji Punith Kumar Meda" userId="18797cb8472aaad1" providerId="Windows Live" clId="Web-{FA0B948A-5BBD-429D-A17F-EBCEE1DE262C}" dt="2024-06-30T18:43:30.394" v="1191" actId="1076"/>
          <ac:cxnSpMkLst>
            <pc:docMk/>
            <pc:sldMk cId="1913840641" sldId="292"/>
            <ac:cxnSpMk id="14" creationId="{00B6EF66-9B13-6276-FC97-54EEEA74F56F}"/>
          </ac:cxnSpMkLst>
        </pc:cxnChg>
        <pc:cxnChg chg="add mod">
          <ac:chgData name="Balaji Punith Kumar Meda" userId="18797cb8472aaad1" providerId="Windows Live" clId="Web-{FA0B948A-5BBD-429D-A17F-EBCEE1DE262C}" dt="2024-06-30T18:43:44.535" v="1193" actId="1076"/>
          <ac:cxnSpMkLst>
            <pc:docMk/>
            <pc:sldMk cId="1913840641" sldId="292"/>
            <ac:cxnSpMk id="16" creationId="{B6673B0D-CCF2-C53E-63D7-435468B6F491}"/>
          </ac:cxnSpMkLst>
        </pc:cxnChg>
      </pc:sldChg>
      <pc:sldChg chg="addSp delSp modSp add replId addAnim modAnim">
        <pc:chgData name="Balaji Punith Kumar Meda" userId="18797cb8472aaad1" providerId="Windows Live" clId="Web-{FA0B948A-5BBD-429D-A17F-EBCEE1DE262C}" dt="2024-06-30T19:27:21.414" v="2271"/>
        <pc:sldMkLst>
          <pc:docMk/>
          <pc:sldMk cId="1334902364" sldId="293"/>
        </pc:sldMkLst>
        <pc:spChg chg="mod">
          <ac:chgData name="Balaji Punith Kumar Meda" userId="18797cb8472aaad1" providerId="Windows Live" clId="Web-{FA0B948A-5BBD-429D-A17F-EBCEE1DE262C}" dt="2024-06-30T19:22:20.180" v="2249" actId="14100"/>
          <ac:spMkLst>
            <pc:docMk/>
            <pc:sldMk cId="1334902364" sldId="293"/>
            <ac:spMk id="3" creationId="{650089C5-57A2-4C4E-31A1-3E35274EA41C}"/>
          </ac:spMkLst>
        </pc:spChg>
        <pc:spChg chg="add del mod">
          <ac:chgData name="Balaji Punith Kumar Meda" userId="18797cb8472aaad1" providerId="Windows Live" clId="Web-{FA0B948A-5BBD-429D-A17F-EBCEE1DE262C}" dt="2024-06-30T19:06:15.668" v="1817"/>
          <ac:spMkLst>
            <pc:docMk/>
            <pc:sldMk cId="1334902364" sldId="293"/>
            <ac:spMk id="10" creationId="{EF0E6DE9-E689-D84D-B8E9-3F328E7BBC47}"/>
          </ac:spMkLst>
        </pc:spChg>
        <pc:spChg chg="add del">
          <ac:chgData name="Balaji Punith Kumar Meda" userId="18797cb8472aaad1" providerId="Windows Live" clId="Web-{FA0B948A-5BBD-429D-A17F-EBCEE1DE262C}" dt="2024-06-30T19:03:08.474" v="1721"/>
          <ac:spMkLst>
            <pc:docMk/>
            <pc:sldMk cId="1334902364" sldId="293"/>
            <ac:spMk id="11" creationId="{4DBCD069-6921-FCCA-87F9-68193FCBCAEA}"/>
          </ac:spMkLst>
        </pc:spChg>
        <pc:spChg chg="add del mod">
          <ac:chgData name="Balaji Punith Kumar Meda" userId="18797cb8472aaad1" providerId="Windows Live" clId="Web-{FA0B948A-5BBD-429D-A17F-EBCEE1DE262C}" dt="2024-06-30T19:06:12.293" v="1816"/>
          <ac:spMkLst>
            <pc:docMk/>
            <pc:sldMk cId="1334902364" sldId="293"/>
            <ac:spMk id="12" creationId="{9F21F7B2-C5DC-AD1D-BF27-8060E86A86F6}"/>
          </ac:spMkLst>
        </pc:spChg>
        <pc:spChg chg="add mod">
          <ac:chgData name="Balaji Punith Kumar Meda" userId="18797cb8472aaad1" providerId="Windows Live" clId="Web-{FA0B948A-5BBD-429D-A17F-EBCEE1DE262C}" dt="2024-06-30T19:23:58.469" v="2258" actId="14100"/>
          <ac:spMkLst>
            <pc:docMk/>
            <pc:sldMk cId="1334902364" sldId="293"/>
            <ac:spMk id="13" creationId="{381B00C2-06C0-3F6C-3847-F0BBB19DC52F}"/>
          </ac:spMkLst>
        </pc:spChg>
        <pc:spChg chg="add mod">
          <ac:chgData name="Balaji Punith Kumar Meda" userId="18797cb8472aaad1" providerId="Windows Live" clId="Web-{FA0B948A-5BBD-429D-A17F-EBCEE1DE262C}" dt="2024-06-30T19:10:15.881" v="1877" actId="1076"/>
          <ac:spMkLst>
            <pc:docMk/>
            <pc:sldMk cId="1334902364" sldId="293"/>
            <ac:spMk id="14" creationId="{99203932-0AFF-768E-5E40-91DFEBCE1C3E}"/>
          </ac:spMkLst>
        </pc:spChg>
        <pc:spChg chg="add mod">
          <ac:chgData name="Balaji Punith Kumar Meda" userId="18797cb8472aaad1" providerId="Windows Live" clId="Web-{FA0B948A-5BBD-429D-A17F-EBCEE1DE262C}" dt="2024-06-30T19:10:19.631" v="1878" actId="1076"/>
          <ac:spMkLst>
            <pc:docMk/>
            <pc:sldMk cId="1334902364" sldId="293"/>
            <ac:spMk id="15" creationId="{A9DD3D57-70C5-8910-13F3-2E74A3042A3E}"/>
          </ac:spMkLst>
        </pc:spChg>
        <pc:spChg chg="add del mod">
          <ac:chgData name="Balaji Punith Kumar Meda" userId="18797cb8472aaad1" providerId="Windows Live" clId="Web-{FA0B948A-5BBD-429D-A17F-EBCEE1DE262C}" dt="2024-06-30T19:13:13.450" v="1937"/>
          <ac:spMkLst>
            <pc:docMk/>
            <pc:sldMk cId="1334902364" sldId="293"/>
            <ac:spMk id="16" creationId="{652CFAA7-F754-6CFC-BC76-25C0FD7D9112}"/>
          </ac:spMkLst>
        </pc:spChg>
        <pc:spChg chg="add del mod">
          <ac:chgData name="Balaji Punith Kumar Meda" userId="18797cb8472aaad1" providerId="Windows Live" clId="Web-{FA0B948A-5BBD-429D-A17F-EBCEE1DE262C}" dt="2024-06-30T19:13:10.403" v="1936"/>
          <ac:spMkLst>
            <pc:docMk/>
            <pc:sldMk cId="1334902364" sldId="293"/>
            <ac:spMk id="17" creationId="{252E654F-0F09-FF8C-8BFF-7A7382F58997}"/>
          </ac:spMkLst>
        </pc:spChg>
        <pc:spChg chg="add mod">
          <ac:chgData name="Balaji Punith Kumar Meda" userId="18797cb8472aaad1" providerId="Windows Live" clId="Web-{FA0B948A-5BBD-429D-A17F-EBCEE1DE262C}" dt="2024-06-30T19:22:07.945" v="2248"/>
          <ac:spMkLst>
            <pc:docMk/>
            <pc:sldMk cId="1334902364" sldId="293"/>
            <ac:spMk id="18" creationId="{4F840C34-408E-58CA-B339-DF7D8D39A9C9}"/>
          </ac:spMkLst>
        </pc:spChg>
        <pc:graphicFrameChg chg="add del mod">
          <ac:chgData name="Balaji Punith Kumar Meda" userId="18797cb8472aaad1" providerId="Windows Live" clId="Web-{FA0B948A-5BBD-429D-A17F-EBCEE1DE262C}" dt="2024-06-30T19:00:48.687" v="1715"/>
          <ac:graphicFrameMkLst>
            <pc:docMk/>
            <pc:sldMk cId="1334902364" sldId="293"/>
            <ac:graphicFrameMk id="9" creationId="{231833AA-5B3B-7F02-C526-D7B52465B5BE}"/>
          </ac:graphicFrameMkLst>
        </pc:graphicFrameChg>
        <pc:picChg chg="mod">
          <ac:chgData name="Balaji Punith Kumar Meda" userId="18797cb8472aaad1" providerId="Windows Live" clId="Web-{FA0B948A-5BBD-429D-A17F-EBCEE1DE262C}" dt="2024-06-30T18:57:36.258" v="1702" actId="1076"/>
          <ac:picMkLst>
            <pc:docMk/>
            <pc:sldMk cId="1334902364" sldId="293"/>
            <ac:picMk id="7" creationId="{B4517476-3C35-6C34-52F6-06E688B84E59}"/>
          </ac:picMkLst>
        </pc:picChg>
        <pc:picChg chg="mod">
          <ac:chgData name="Balaji Punith Kumar Meda" userId="18797cb8472aaad1" providerId="Windows Live" clId="Web-{FA0B948A-5BBD-429D-A17F-EBCEE1DE262C}" dt="2024-06-30T18:57:37.383" v="1703" actId="1076"/>
          <ac:picMkLst>
            <pc:docMk/>
            <pc:sldMk cId="1334902364" sldId="293"/>
            <ac:picMk id="8" creationId="{16F6C3E1-C116-ADA5-42EA-1E8563EA98A4}"/>
          </ac:picMkLst>
        </pc:picChg>
      </pc:sldChg>
      <pc:sldChg chg="modSp new">
        <pc:chgData name="Balaji Punith Kumar Meda" userId="18797cb8472aaad1" providerId="Windows Live" clId="Web-{FA0B948A-5BBD-429D-A17F-EBCEE1DE262C}" dt="2024-06-30T19:48:33.982" v="2394" actId="1076"/>
        <pc:sldMkLst>
          <pc:docMk/>
          <pc:sldMk cId="3849862195" sldId="294"/>
        </pc:sldMkLst>
        <pc:spChg chg="mod">
          <ac:chgData name="Balaji Punith Kumar Meda" userId="18797cb8472aaad1" providerId="Windows Live" clId="Web-{FA0B948A-5BBD-429D-A17F-EBCEE1DE262C}" dt="2024-06-30T19:48:33.982" v="2394" actId="1076"/>
          <ac:spMkLst>
            <pc:docMk/>
            <pc:sldMk cId="3849862195" sldId="294"/>
            <ac:spMk id="2" creationId="{D951FCFB-C35C-91D5-A32C-A94ADE9B0EE9}"/>
          </ac:spMkLst>
        </pc:spChg>
        <pc:spChg chg="mod">
          <ac:chgData name="Balaji Punith Kumar Meda" userId="18797cb8472aaad1" providerId="Windows Live" clId="Web-{FA0B948A-5BBD-429D-A17F-EBCEE1DE262C}" dt="2024-06-30T19:48:27.122" v="2393" actId="1076"/>
          <ac:spMkLst>
            <pc:docMk/>
            <pc:sldMk cId="3849862195" sldId="294"/>
            <ac:spMk id="3" creationId="{B27DCC65-8430-C705-2A27-F7F5F25FC443}"/>
          </ac:spMkLst>
        </pc:spChg>
      </pc:sldChg>
      <pc:sldChg chg="modSp add replId">
        <pc:chgData name="Balaji Punith Kumar Meda" userId="18797cb8472aaad1" providerId="Windows Live" clId="Web-{FA0B948A-5BBD-429D-A17F-EBCEE1DE262C}" dt="2024-06-30T19:47:51.856" v="2389" actId="1076"/>
        <pc:sldMkLst>
          <pc:docMk/>
          <pc:sldMk cId="1202253457" sldId="295"/>
        </pc:sldMkLst>
        <pc:spChg chg="mod">
          <ac:chgData name="Balaji Punith Kumar Meda" userId="18797cb8472aaad1" providerId="Windows Live" clId="Web-{FA0B948A-5BBD-429D-A17F-EBCEE1DE262C}" dt="2024-06-30T19:47:51.856" v="2389" actId="1076"/>
          <ac:spMkLst>
            <pc:docMk/>
            <pc:sldMk cId="1202253457" sldId="295"/>
            <ac:spMk id="2" creationId="{D951FCFB-C35C-91D5-A32C-A94ADE9B0EE9}"/>
          </ac:spMkLst>
        </pc:spChg>
        <pc:spChg chg="mod">
          <ac:chgData name="Balaji Punith Kumar Meda" userId="18797cb8472aaad1" providerId="Windows Live" clId="Web-{FA0B948A-5BBD-429D-A17F-EBCEE1DE262C}" dt="2024-06-30T19:47:25.792" v="2385" actId="1076"/>
          <ac:spMkLst>
            <pc:docMk/>
            <pc:sldMk cId="1202253457" sldId="295"/>
            <ac:spMk id="3" creationId="{B27DCC65-8430-C705-2A27-F7F5F25FC443}"/>
          </ac:spMkLst>
        </pc:spChg>
      </pc:sldChg>
      <pc:sldChg chg="modSp new del">
        <pc:chgData name="Balaji Punith Kumar Meda" userId="18797cb8472aaad1" providerId="Windows Live" clId="Web-{FA0B948A-5BBD-429D-A17F-EBCEE1DE262C}" dt="2024-06-30T19:41:10.727" v="2317"/>
        <pc:sldMkLst>
          <pc:docMk/>
          <pc:sldMk cId="2064308165" sldId="295"/>
        </pc:sldMkLst>
        <pc:spChg chg="mod">
          <ac:chgData name="Balaji Punith Kumar Meda" userId="18797cb8472aaad1" providerId="Windows Live" clId="Web-{FA0B948A-5BBD-429D-A17F-EBCEE1DE262C}" dt="2024-06-30T19:41:07.914" v="2316" actId="1076"/>
          <ac:spMkLst>
            <pc:docMk/>
            <pc:sldMk cId="2064308165" sldId="295"/>
            <ac:spMk id="2" creationId="{497DACED-D99E-912E-B1CD-4071834C2935}"/>
          </ac:spMkLst>
        </pc:spChg>
      </pc:sldChg>
      <pc:sldChg chg="modSp add replId">
        <pc:chgData name="Balaji Punith Kumar Meda" userId="18797cb8472aaad1" providerId="Windows Live" clId="Web-{FA0B948A-5BBD-429D-A17F-EBCEE1DE262C}" dt="2024-06-30T19:57:57.871" v="2473" actId="14100"/>
        <pc:sldMkLst>
          <pc:docMk/>
          <pc:sldMk cId="3104483348" sldId="296"/>
        </pc:sldMkLst>
        <pc:spChg chg="mod">
          <ac:chgData name="Balaji Punith Kumar Meda" userId="18797cb8472aaad1" providerId="Windows Live" clId="Web-{FA0B948A-5BBD-429D-A17F-EBCEE1DE262C}" dt="2024-06-30T19:56:18.474" v="2457" actId="20577"/>
          <ac:spMkLst>
            <pc:docMk/>
            <pc:sldMk cId="3104483348" sldId="296"/>
            <ac:spMk id="2" creationId="{D951FCFB-C35C-91D5-A32C-A94ADE9B0EE9}"/>
          </ac:spMkLst>
        </pc:spChg>
        <pc:spChg chg="mod">
          <ac:chgData name="Balaji Punith Kumar Meda" userId="18797cb8472aaad1" providerId="Windows Live" clId="Web-{FA0B948A-5BBD-429D-A17F-EBCEE1DE262C}" dt="2024-06-30T19:57:57.871" v="2473" actId="14100"/>
          <ac:spMkLst>
            <pc:docMk/>
            <pc:sldMk cId="3104483348" sldId="296"/>
            <ac:spMk id="3" creationId="{B27DCC65-8430-C705-2A27-F7F5F25FC443}"/>
          </ac:spMkLst>
        </pc:spChg>
      </pc:sldChg>
      <pc:sldChg chg="addSp modSp new ord">
        <pc:chgData name="Balaji Punith Kumar Meda" userId="18797cb8472aaad1" providerId="Windows Live" clId="Web-{FA0B948A-5BBD-429D-A17F-EBCEE1DE262C}" dt="2024-06-30T20:00:43.612" v="2493"/>
        <pc:sldMkLst>
          <pc:docMk/>
          <pc:sldMk cId="2827151675" sldId="297"/>
        </pc:sldMkLst>
        <pc:spChg chg="add mod">
          <ac:chgData name="Balaji Punith Kumar Meda" userId="18797cb8472aaad1" providerId="Windows Live" clId="Web-{FA0B948A-5BBD-429D-A17F-EBCEE1DE262C}" dt="2024-06-30T20:00:31.346" v="2492" actId="1076"/>
          <ac:spMkLst>
            <pc:docMk/>
            <pc:sldMk cId="2827151675" sldId="297"/>
            <ac:spMk id="5" creationId="{C6B137D4-4064-EFAC-BC94-C9C248419EA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7/4/2024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88869832"/>
      </p:ext>
    </p:extLst>
  </p:cSld>
  <p:clrMapOvr>
    <a:masterClrMapping/>
  </p:clrMapOvr>
  <p:transition spd="slow">
    <p:push dir="u"/>
  </p:transition>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7/4/2024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295385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7/4/2024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185153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7/4/2024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59751422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7/4/2024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67417248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7/4/2024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0908495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7/4/2024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0504266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7/4/2024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8055707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7/4/2024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08778185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7/4/2024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01460889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7/4/2024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57362577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7/4/2024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22483743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push dir="u"/>
  </p:transition>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allsbox.blogspot.com/2010/05/roads-high-definition-desktop.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Balaji20042008/Road-Congestion-Analysi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qi.in/air-quality-map?country-find=Mumbai"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hyperlink" Target="http://fr.wikipedia.org/wiki/Fichier:Mumbai_Skyline_at_Night.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github.com/Balaji20042008/Road-Congestion-Analysi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road with trees and mountains in the background&#10;&#10;Description automatically generated">
            <a:extLst>
              <a:ext uri="{FF2B5EF4-FFF2-40B4-BE49-F238E27FC236}">
                <a16:creationId xmlns:a16="http://schemas.microsoft.com/office/drawing/2014/main" id="{39E83DA6-D674-C50E-5372-C1DFC08796B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6507" b="3493"/>
          <a:stretch/>
        </p:blipFill>
        <p:spPr>
          <a:xfrm>
            <a:off x="20" y="1"/>
            <a:ext cx="12191980" cy="6857999"/>
          </a:xfrm>
          <a:prstGeom prst="rect">
            <a:avLst/>
          </a:prstGeom>
        </p:spPr>
      </p:pic>
      <p:sp>
        <p:nvSpPr>
          <p:cNvPr id="2" name="Title 1"/>
          <p:cNvSpPr>
            <a:spLocks noGrp="1"/>
          </p:cNvSpPr>
          <p:nvPr>
            <p:ph type="ctrTitle"/>
          </p:nvPr>
        </p:nvSpPr>
        <p:spPr>
          <a:xfrm>
            <a:off x="1524000" y="1530970"/>
            <a:ext cx="9144000" cy="1343388"/>
          </a:xfrm>
        </p:spPr>
        <p:txBody>
          <a:bodyPr>
            <a:normAutofit/>
          </a:bodyPr>
          <a:lstStyle/>
          <a:p>
            <a:r>
              <a:rPr lang="en-US" b="0">
                <a:solidFill>
                  <a:srgbClr val="FFFFFF"/>
                </a:solidFill>
                <a:latin typeface="Book Antiqua"/>
                <a:ea typeface="+mj-lt"/>
                <a:cs typeface="+mj-lt"/>
              </a:rPr>
              <a:t>Comprehensive Analysis of Road Congestion in Greater Mumbai</a:t>
            </a:r>
            <a:endParaRPr lang="en-US">
              <a:latin typeface="Book Antiqua"/>
            </a:endParaRPr>
          </a:p>
        </p:txBody>
      </p:sp>
      <p:sp>
        <p:nvSpPr>
          <p:cNvPr id="8" name="Subtitle 7">
            <a:extLst>
              <a:ext uri="{FF2B5EF4-FFF2-40B4-BE49-F238E27FC236}">
                <a16:creationId xmlns:a16="http://schemas.microsoft.com/office/drawing/2014/main" id="{3C425C1C-1BE8-D09F-1FCA-3A33D481377F}"/>
              </a:ext>
            </a:extLst>
          </p:cNvPr>
          <p:cNvSpPr>
            <a:spLocks noGrp="1"/>
          </p:cNvSpPr>
          <p:nvPr>
            <p:ph type="subTitle" idx="1"/>
          </p:nvPr>
        </p:nvSpPr>
        <p:spPr>
          <a:xfrm>
            <a:off x="4411227" y="3070665"/>
            <a:ext cx="7588155" cy="1414091"/>
          </a:xfrm>
        </p:spPr>
        <p:txBody>
          <a:bodyPr vert="horz" lIns="91440" tIns="45720" rIns="91440" bIns="45720" rtlCol="0" anchor="t">
            <a:normAutofit/>
          </a:bodyPr>
          <a:lstStyle/>
          <a:p>
            <a:pPr marL="285750" indent="-285750">
              <a:buFont typeface="Calibri" panose="020B0604020202020204" pitchFamily="34" charset="0"/>
              <a:buChar char="-"/>
            </a:pPr>
            <a:r>
              <a:rPr lang="en-US"/>
              <a:t>Consulting &amp; Analytics Club, IIT Guwahati</a:t>
            </a:r>
          </a:p>
        </p:txBody>
      </p:sp>
      <p:sp>
        <p:nvSpPr>
          <p:cNvPr id="5" name="TextBox 4">
            <a:extLst>
              <a:ext uri="{FF2B5EF4-FFF2-40B4-BE49-F238E27FC236}">
                <a16:creationId xmlns:a16="http://schemas.microsoft.com/office/drawing/2014/main" id="{4C65F9DC-BF33-6702-E9BF-A1CA26C5281D}"/>
              </a:ext>
            </a:extLst>
          </p:cNvPr>
          <p:cNvSpPr txBox="1"/>
          <p:nvPr/>
        </p:nvSpPr>
        <p:spPr>
          <a:xfrm>
            <a:off x="706343" y="3777402"/>
            <a:ext cx="49526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Team Members:</a:t>
            </a:r>
          </a:p>
          <a:p>
            <a:pPr marL="285750" indent="-285750">
              <a:buFont typeface="Arial"/>
              <a:buChar char="•"/>
            </a:pPr>
            <a:r>
              <a:rPr lang="en-US"/>
              <a:t>Meda N V S </a:t>
            </a:r>
            <a:r>
              <a:rPr lang="en-US" err="1"/>
              <a:t>S</a:t>
            </a:r>
            <a:r>
              <a:rPr lang="en-US"/>
              <a:t> Balaji Punith Kumar</a:t>
            </a:r>
          </a:p>
          <a:p>
            <a:pPr marL="285750" indent="-285750">
              <a:buFont typeface="Arial"/>
              <a:buChar char="•"/>
            </a:pPr>
            <a:r>
              <a:rPr lang="en-US"/>
              <a:t>Rahul Katam</a:t>
            </a:r>
          </a:p>
          <a:p>
            <a:pPr marL="285750" indent="-285750">
              <a:buFont typeface="Arial"/>
              <a:buChar char="•"/>
            </a:pPr>
            <a:r>
              <a:rPr lang="en-US" err="1"/>
              <a:t>Shettigari</a:t>
            </a:r>
            <a:r>
              <a:rPr lang="en-US"/>
              <a:t> Sathwik Chadra</a:t>
            </a:r>
          </a:p>
          <a:p>
            <a:pPr marL="285750" indent="-285750">
              <a:buFont typeface="Arial"/>
              <a:buChar char="•"/>
            </a:pPr>
            <a:r>
              <a:rPr lang="en-US" err="1"/>
              <a:t>Jatavath</a:t>
            </a:r>
            <a:r>
              <a:rPr lang="en-US"/>
              <a:t> Arjun Kumar</a:t>
            </a:r>
          </a:p>
        </p:txBody>
      </p:sp>
      <p:sp>
        <p:nvSpPr>
          <p:cNvPr id="7" name="TextBox 6">
            <a:extLst>
              <a:ext uri="{FF2B5EF4-FFF2-40B4-BE49-F238E27FC236}">
                <a16:creationId xmlns:a16="http://schemas.microsoft.com/office/drawing/2014/main" id="{1220B87D-F751-1144-01F3-B74CCFBD3545}"/>
              </a:ext>
            </a:extLst>
          </p:cNvPr>
          <p:cNvSpPr txBox="1"/>
          <p:nvPr/>
        </p:nvSpPr>
        <p:spPr>
          <a:xfrm>
            <a:off x="2377106" y="5354407"/>
            <a:ext cx="58468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National Institute of Technology, Warangal</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9E4D26-A206-7688-8E8D-77C488084C44}"/>
              </a:ext>
            </a:extLst>
          </p:cNvPr>
          <p:cNvSpPr>
            <a:spLocks noGrp="1"/>
          </p:cNvSpPr>
          <p:nvPr>
            <p:ph type="title"/>
          </p:nvPr>
        </p:nvSpPr>
        <p:spPr>
          <a:xfrm>
            <a:off x="283337" y="410051"/>
            <a:ext cx="8909081" cy="504508"/>
          </a:xfrm>
        </p:spPr>
        <p:txBody>
          <a:bodyPr>
            <a:normAutofit fontScale="90000"/>
          </a:bodyPr>
          <a:lstStyle/>
          <a:p>
            <a:r>
              <a:rPr lang="en-US" sz="2800">
                <a:solidFill>
                  <a:srgbClr val="000000"/>
                </a:solidFill>
                <a:ea typeface="+mj-lt"/>
                <a:cs typeface="+mj-lt"/>
              </a:rPr>
              <a:t>Estimation - Traffic Volume &amp; Density (Python &amp; Excel)</a:t>
            </a:r>
            <a:endParaRPr lang="en-US" sz="2800" b="0">
              <a:solidFill>
                <a:srgbClr val="000000"/>
              </a:solidFill>
            </a:endParaRPr>
          </a:p>
        </p:txBody>
      </p:sp>
      <p:grpSp>
        <p:nvGrpSpPr>
          <p:cNvPr id="20" name="Group 19">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1" name="Freeform: Shape 20">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7" name="Freeform: Shape 26">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AF4F5A-CB5B-3345-39EA-A2D8561509CC}"/>
              </a:ext>
            </a:extLst>
          </p:cNvPr>
          <p:cNvSpPr>
            <a:spLocks/>
          </p:cNvSpPr>
          <p:nvPr/>
        </p:nvSpPr>
        <p:spPr>
          <a:xfrm>
            <a:off x="731935" y="1099257"/>
            <a:ext cx="7103780" cy="4060414"/>
          </a:xfrm>
          <a:prstGeom prst="rect">
            <a:avLst/>
          </a:prstGeom>
        </p:spPr>
        <p:txBody>
          <a:bodyPr vert="horz" lIns="91440" tIns="45720" rIns="91440" bIns="45720" rtlCol="0" anchor="t">
            <a:noAutofit/>
          </a:bodyPr>
          <a:lstStyle/>
          <a:p>
            <a:pPr defTabSz="566928">
              <a:lnSpc>
                <a:spcPct val="120000"/>
              </a:lnSpc>
              <a:spcBef>
                <a:spcPts val="1000"/>
              </a:spcBef>
            </a:pPr>
            <a:r>
              <a:rPr lang="en-US" sz="1700">
                <a:latin typeface="Arial"/>
                <a:ea typeface="+mn-lt"/>
                <a:cs typeface="Arial"/>
              </a:rPr>
              <a:t>A detailed traffic volume data analysis is performed by using python and excel </a:t>
            </a:r>
            <a:r>
              <a:rPr lang="en-US" sz="1700" kern="1200">
                <a:latin typeface="Arial"/>
                <a:ea typeface="+mn-lt"/>
                <a:cs typeface="Arial"/>
              </a:rPr>
              <a:t>and </a:t>
            </a:r>
            <a:r>
              <a:rPr lang="en-US" sz="1700">
                <a:latin typeface="Arial"/>
                <a:ea typeface="+mn-lt"/>
                <a:cs typeface="Arial"/>
              </a:rPr>
              <a:t>the following insights are obtained</a:t>
            </a:r>
            <a:r>
              <a:rPr lang="en-US" sz="1700" kern="1200">
                <a:latin typeface="Arial"/>
                <a:ea typeface="+mn-lt"/>
                <a:cs typeface="Arial"/>
              </a:rPr>
              <a:t>.</a:t>
            </a:r>
            <a:r>
              <a:rPr lang="en-US" sz="1700">
                <a:latin typeface="Arial"/>
                <a:ea typeface="+mn-lt"/>
                <a:cs typeface="Arial"/>
              </a:rPr>
              <a:t> </a:t>
            </a:r>
            <a:r>
              <a:rPr lang="en-US" sz="1700" kern="1200">
                <a:latin typeface="Arial"/>
                <a:ea typeface="+mn-lt"/>
                <a:cs typeface="Arial"/>
              </a:rPr>
              <a:t>Here's an extent of road congestion in Greater Mumbai in terms of travel time and speed</a:t>
            </a:r>
            <a:r>
              <a:rPr lang="en-US" sz="1700">
                <a:latin typeface="Arial"/>
                <a:ea typeface="+mn-lt"/>
                <a:cs typeface="Arial"/>
              </a:rPr>
              <a:t>:</a:t>
            </a:r>
            <a:endParaRPr lang="en-US"/>
          </a:p>
          <a:p>
            <a:pPr marL="285750" indent="-285750" defTabSz="566928">
              <a:lnSpc>
                <a:spcPct val="120000"/>
              </a:lnSpc>
              <a:spcBef>
                <a:spcPts val="1000"/>
              </a:spcBef>
              <a:buFont typeface="Arial"/>
              <a:buChar char="•"/>
            </a:pPr>
            <a:r>
              <a:rPr lang="en-US" sz="1700" b="1">
                <a:latin typeface="Arial"/>
                <a:ea typeface="+mn-lt"/>
                <a:cs typeface="Arial"/>
              </a:rPr>
              <a:t> High Traffic Volume</a:t>
            </a:r>
            <a:r>
              <a:rPr lang="en-US" sz="1700" kern="1200">
                <a:latin typeface="Arial"/>
                <a:ea typeface="+mn-lt"/>
                <a:cs typeface="Arial"/>
              </a:rPr>
              <a:t>: </a:t>
            </a:r>
            <a:r>
              <a:rPr lang="en-US" sz="1700">
                <a:latin typeface="Arial"/>
                <a:ea typeface="+mn-lt"/>
                <a:cs typeface="Arial"/>
              </a:rPr>
              <a:t>Mumbai has one </a:t>
            </a:r>
            <a:r>
              <a:rPr lang="en-US" sz="1700" kern="1200">
                <a:latin typeface="Arial"/>
                <a:ea typeface="+mn-lt"/>
                <a:cs typeface="Arial"/>
              </a:rPr>
              <a:t>of the </a:t>
            </a:r>
            <a:r>
              <a:rPr lang="en-US" sz="1700">
                <a:latin typeface="Arial"/>
                <a:ea typeface="+mn-lt"/>
                <a:cs typeface="Arial"/>
              </a:rPr>
              <a:t>highest traffic volume in India</a:t>
            </a:r>
            <a:r>
              <a:rPr lang="en-US" sz="1700" kern="1200">
                <a:latin typeface="Arial"/>
                <a:ea typeface="+mn-lt"/>
                <a:cs typeface="Arial"/>
              </a:rPr>
              <a:t>, </a:t>
            </a:r>
            <a:r>
              <a:rPr lang="en-US" sz="1700">
                <a:latin typeface="Arial"/>
                <a:ea typeface="+mn-lt"/>
                <a:cs typeface="Arial"/>
              </a:rPr>
              <a:t>with around 1,800 vehicles per hour at a section of a road. This high traffic volume significantly contributes </a:t>
            </a:r>
            <a:r>
              <a:rPr lang="en-US" sz="1700" kern="1200">
                <a:latin typeface="Arial"/>
                <a:ea typeface="+mn-lt"/>
                <a:cs typeface="Arial"/>
              </a:rPr>
              <a:t>to </a:t>
            </a:r>
            <a:r>
              <a:rPr lang="en-US" sz="1700">
                <a:latin typeface="Arial"/>
                <a:ea typeface="+mn-lt"/>
                <a:cs typeface="Arial"/>
              </a:rPr>
              <a:t>congestion</a:t>
            </a:r>
            <a:r>
              <a:rPr lang="en-US" sz="1700" kern="1200">
                <a:latin typeface="Arial"/>
                <a:ea typeface="+mn-lt"/>
                <a:cs typeface="Arial"/>
              </a:rPr>
              <a:t>.</a:t>
            </a:r>
            <a:endParaRPr lang="en-US" sz="1700" kern="1200">
              <a:latin typeface="Arial"/>
              <a:cs typeface="Arial"/>
            </a:endParaRPr>
          </a:p>
          <a:p>
            <a:pPr marL="285750" indent="-285750" defTabSz="566928">
              <a:lnSpc>
                <a:spcPct val="120000"/>
              </a:lnSpc>
              <a:spcBef>
                <a:spcPts val="1000"/>
              </a:spcBef>
              <a:buFont typeface="Arial"/>
              <a:buChar char="•"/>
            </a:pPr>
            <a:r>
              <a:rPr lang="en-US" sz="1700" b="1">
                <a:latin typeface="Arial"/>
                <a:ea typeface="+mn-lt"/>
                <a:cs typeface="Arial"/>
              </a:rPr>
              <a:t>Vehicle Growth Rate</a:t>
            </a:r>
            <a:r>
              <a:rPr lang="en-US" sz="1700" kern="1200">
                <a:latin typeface="Arial"/>
                <a:ea typeface="+mn-lt"/>
                <a:cs typeface="Arial"/>
              </a:rPr>
              <a:t>: The </a:t>
            </a:r>
            <a:r>
              <a:rPr lang="en-US" sz="1700">
                <a:latin typeface="Arial"/>
                <a:ea typeface="+mn-lt"/>
                <a:cs typeface="Arial"/>
              </a:rPr>
              <a:t>number of registered vehicles </a:t>
            </a:r>
            <a:r>
              <a:rPr lang="en-US" sz="1700" kern="1200">
                <a:latin typeface="Arial"/>
                <a:ea typeface="+mn-lt"/>
                <a:cs typeface="Arial"/>
              </a:rPr>
              <a:t>in Mumbai </a:t>
            </a:r>
            <a:r>
              <a:rPr lang="en-US" sz="1700">
                <a:latin typeface="Arial"/>
                <a:ea typeface="+mn-lt"/>
                <a:cs typeface="Arial"/>
              </a:rPr>
              <a:t>has been growing at a rate of approximately 6-8% per year</a:t>
            </a:r>
            <a:r>
              <a:rPr lang="en-US" sz="1700" kern="1200">
                <a:latin typeface="Arial"/>
                <a:ea typeface="+mn-lt"/>
                <a:cs typeface="Arial"/>
              </a:rPr>
              <a:t>. </a:t>
            </a:r>
            <a:r>
              <a:rPr lang="en-US" sz="1700">
                <a:latin typeface="Arial"/>
                <a:ea typeface="+mn-lt"/>
                <a:cs typeface="Arial"/>
              </a:rPr>
              <a:t>This increase puts additional strain on the already congested roads</a:t>
            </a:r>
            <a:r>
              <a:rPr lang="en-US" sz="1700" kern="1200">
                <a:latin typeface="Arial"/>
                <a:ea typeface="+mn-lt"/>
                <a:cs typeface="Arial"/>
              </a:rPr>
              <a:t>.</a:t>
            </a:r>
            <a:endParaRPr lang="en-US" sz="1700">
              <a:latin typeface="Arial"/>
              <a:ea typeface="+mn-lt"/>
              <a:cs typeface="Arial"/>
            </a:endParaRPr>
          </a:p>
          <a:p>
            <a:pPr marL="285750" indent="-285750" defTabSz="566928">
              <a:spcAft>
                <a:spcPts val="600"/>
              </a:spcAft>
              <a:buFont typeface="Arial"/>
              <a:buChar char="•"/>
            </a:pPr>
            <a:endParaRPr lang="en-US" sz="1700"/>
          </a:p>
        </p:txBody>
      </p:sp>
      <p:sp>
        <p:nvSpPr>
          <p:cNvPr id="5" name="Footer Placeholder 4">
            <a:extLst>
              <a:ext uri="{FF2B5EF4-FFF2-40B4-BE49-F238E27FC236}">
                <a16:creationId xmlns:a16="http://schemas.microsoft.com/office/drawing/2014/main" id="{4F483FCD-97A1-6B13-68A7-30EBB60700F6}"/>
              </a:ext>
            </a:extLst>
          </p:cNvPr>
          <p:cNvSpPr>
            <a:spLocks/>
          </p:cNvSpPr>
          <p:nvPr/>
        </p:nvSpPr>
        <p:spPr>
          <a:xfrm>
            <a:off x="7836606" y="5896676"/>
            <a:ext cx="1765682" cy="229804"/>
          </a:xfrm>
          <a:prstGeom prst="rect">
            <a:avLst/>
          </a:prstGeom>
        </p:spPr>
        <p:txBody>
          <a:bodyPr/>
          <a:lstStyle/>
          <a:p>
            <a:pPr defTabSz="566928">
              <a:spcAft>
                <a:spcPts val="600"/>
              </a:spcAft>
            </a:pPr>
            <a:r>
              <a:rPr lang="en-US" sz="1116" kern="1200">
                <a:solidFill>
                  <a:schemeClr val="tx1"/>
                </a:solidFill>
                <a:latin typeface="+mn-lt"/>
                <a:ea typeface="+mn-ea"/>
                <a:cs typeface="+mn-cs"/>
              </a:rPr>
              <a:t>
              </a:t>
            </a:r>
            <a:endParaRPr lang="en-US"/>
          </a:p>
        </p:txBody>
      </p:sp>
      <p:pic>
        <p:nvPicPr>
          <p:cNvPr id="10" name="Picture 9" descr="A blue and yellow snake logo&#10;&#10;Description automatically generated">
            <a:extLst>
              <a:ext uri="{FF2B5EF4-FFF2-40B4-BE49-F238E27FC236}">
                <a16:creationId xmlns:a16="http://schemas.microsoft.com/office/drawing/2014/main" id="{701C814C-0783-7AE6-8180-A6443F682226}"/>
              </a:ext>
            </a:extLst>
          </p:cNvPr>
          <p:cNvPicPr>
            <a:picLocks noChangeAspect="1"/>
          </p:cNvPicPr>
          <p:nvPr/>
        </p:nvPicPr>
        <p:blipFill>
          <a:blip r:embed="rId2"/>
          <a:stretch>
            <a:fillRect/>
          </a:stretch>
        </p:blipFill>
        <p:spPr>
          <a:xfrm>
            <a:off x="10420350" y="145256"/>
            <a:ext cx="1495426" cy="1435895"/>
          </a:xfrm>
          <a:prstGeom prst="rect">
            <a:avLst/>
          </a:prstGeom>
        </p:spPr>
      </p:pic>
      <p:pic>
        <p:nvPicPr>
          <p:cNvPr id="12" name="Picture 11" descr="A green square with white x on it&#10;&#10;Description automatically generated">
            <a:extLst>
              <a:ext uri="{FF2B5EF4-FFF2-40B4-BE49-F238E27FC236}">
                <a16:creationId xmlns:a16="http://schemas.microsoft.com/office/drawing/2014/main" id="{F7E4C248-8AC9-247D-7130-C0E49736C789}"/>
              </a:ext>
            </a:extLst>
          </p:cNvPr>
          <p:cNvPicPr>
            <a:picLocks noChangeAspect="1"/>
          </p:cNvPicPr>
          <p:nvPr/>
        </p:nvPicPr>
        <p:blipFill>
          <a:blip r:embed="rId3"/>
          <a:stretch>
            <a:fillRect/>
          </a:stretch>
        </p:blipFill>
        <p:spPr>
          <a:xfrm>
            <a:off x="2381" y="5645944"/>
            <a:ext cx="1388270" cy="1293020"/>
          </a:xfrm>
          <a:prstGeom prst="rect">
            <a:avLst/>
          </a:prstGeom>
        </p:spPr>
      </p:pic>
      <p:pic>
        <p:nvPicPr>
          <p:cNvPr id="13" name="Graphic 12" descr="Presentation with bar chart with solid fill">
            <a:extLst>
              <a:ext uri="{FF2B5EF4-FFF2-40B4-BE49-F238E27FC236}">
                <a16:creationId xmlns:a16="http://schemas.microsoft.com/office/drawing/2014/main" id="{DAB85A1A-7EA8-339B-8843-4EAC9A1BE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75206" y="5841206"/>
            <a:ext cx="914400" cy="914400"/>
          </a:xfrm>
          <a:prstGeom prst="rect">
            <a:avLst/>
          </a:prstGeom>
        </p:spPr>
      </p:pic>
      <p:pic>
        <p:nvPicPr>
          <p:cNvPr id="14" name="Picture 13" descr="A blue and black logo&#10;&#10;Description automatically generated">
            <a:extLst>
              <a:ext uri="{FF2B5EF4-FFF2-40B4-BE49-F238E27FC236}">
                <a16:creationId xmlns:a16="http://schemas.microsoft.com/office/drawing/2014/main" id="{2BFBE627-45BA-18D4-9706-045ECBEF05B8}"/>
              </a:ext>
            </a:extLst>
          </p:cNvPr>
          <p:cNvPicPr>
            <a:picLocks noChangeAspect="1"/>
          </p:cNvPicPr>
          <p:nvPr/>
        </p:nvPicPr>
        <p:blipFill>
          <a:blip r:embed="rId6"/>
          <a:stretch>
            <a:fillRect/>
          </a:stretch>
        </p:blipFill>
        <p:spPr>
          <a:xfrm>
            <a:off x="3052487" y="4896334"/>
            <a:ext cx="1930366" cy="52815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3232F127-53C2-7180-6074-4CAC7AC00775}"/>
              </a:ext>
            </a:extLst>
          </p:cNvPr>
          <p:cNvPicPr>
            <a:picLocks noChangeAspect="1"/>
          </p:cNvPicPr>
          <p:nvPr/>
        </p:nvPicPr>
        <p:blipFill>
          <a:blip r:embed="rId7"/>
          <a:stretch>
            <a:fillRect/>
          </a:stretch>
        </p:blipFill>
        <p:spPr>
          <a:xfrm>
            <a:off x="5049250" y="5427524"/>
            <a:ext cx="2090394" cy="560630"/>
          </a:xfrm>
          <a:prstGeom prst="rect">
            <a:avLst/>
          </a:prstGeom>
        </p:spPr>
      </p:pic>
      <p:pic>
        <p:nvPicPr>
          <p:cNvPr id="17" name="Picture 16" descr="A close-up of a logo&#10;&#10;Description automatically generated">
            <a:extLst>
              <a:ext uri="{FF2B5EF4-FFF2-40B4-BE49-F238E27FC236}">
                <a16:creationId xmlns:a16="http://schemas.microsoft.com/office/drawing/2014/main" id="{F87E2D13-9E43-FB8E-1069-308C4F33DAEF}"/>
              </a:ext>
            </a:extLst>
          </p:cNvPr>
          <p:cNvPicPr>
            <a:picLocks noChangeAspect="1"/>
          </p:cNvPicPr>
          <p:nvPr/>
        </p:nvPicPr>
        <p:blipFill>
          <a:blip r:embed="rId8"/>
          <a:stretch>
            <a:fillRect/>
          </a:stretch>
        </p:blipFill>
        <p:spPr>
          <a:xfrm>
            <a:off x="7806704" y="5991053"/>
            <a:ext cx="2139674" cy="475974"/>
          </a:xfrm>
          <a:prstGeom prst="rect">
            <a:avLst/>
          </a:prstGeom>
        </p:spPr>
      </p:pic>
    </p:spTree>
    <p:extLst>
      <p:ext uri="{BB962C8B-B14F-4D97-AF65-F5344CB8AC3E}">
        <p14:creationId xmlns:p14="http://schemas.microsoft.com/office/powerpoint/2010/main" val="284873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40ED-6F71-B94B-9120-1B409D4E1E43}"/>
              </a:ext>
            </a:extLst>
          </p:cNvPr>
          <p:cNvSpPr>
            <a:spLocks noGrp="1"/>
          </p:cNvSpPr>
          <p:nvPr>
            <p:ph type="title"/>
          </p:nvPr>
        </p:nvSpPr>
        <p:spPr>
          <a:xfrm>
            <a:off x="619225" y="254512"/>
            <a:ext cx="7831797" cy="525040"/>
          </a:xfrm>
        </p:spPr>
        <p:txBody>
          <a:bodyPr>
            <a:normAutofit/>
          </a:bodyPr>
          <a:lstStyle/>
          <a:p>
            <a:r>
              <a:rPr lang="en-US" sz="2400"/>
              <a:t>Assumptions &amp; Code - Traffic Volume Data</a:t>
            </a:r>
          </a:p>
        </p:txBody>
      </p:sp>
      <p:sp>
        <p:nvSpPr>
          <p:cNvPr id="3" name="Content Placeholder 2">
            <a:extLst>
              <a:ext uri="{FF2B5EF4-FFF2-40B4-BE49-F238E27FC236}">
                <a16:creationId xmlns:a16="http://schemas.microsoft.com/office/drawing/2014/main" id="{921C806E-BF5C-E723-50B3-2E2EB5523E3D}"/>
              </a:ext>
            </a:extLst>
          </p:cNvPr>
          <p:cNvSpPr>
            <a:spLocks noGrp="1"/>
          </p:cNvSpPr>
          <p:nvPr>
            <p:ph idx="1"/>
          </p:nvPr>
        </p:nvSpPr>
        <p:spPr>
          <a:xfrm>
            <a:off x="621537" y="784445"/>
            <a:ext cx="8255841" cy="2907201"/>
          </a:xfrm>
        </p:spPr>
        <p:txBody>
          <a:bodyPr vert="horz" lIns="91440" tIns="45720" rIns="91440" bIns="45720" rtlCol="0" anchor="t">
            <a:noAutofit/>
          </a:bodyPr>
          <a:lstStyle/>
          <a:p>
            <a:r>
              <a:rPr lang="en-US" sz="1700"/>
              <a:t>A python code is written to estimate the no. of vehicles in peak hour in terms of Passenger Car Unit (PCU) and Peak Hour Factor (PHF).</a:t>
            </a:r>
          </a:p>
          <a:p>
            <a:r>
              <a:rPr lang="en-US" sz="1700"/>
              <a:t>Passenger Car Unit (PCU): </a:t>
            </a:r>
            <a:r>
              <a:rPr lang="en-US" sz="1700">
                <a:ea typeface="+mn-lt"/>
                <a:cs typeface="+mn-lt"/>
              </a:rPr>
              <a:t>A Passenger Car Unit (PCU) standardizes traffic flow by converting various vehicle types into equivalent car units for analysis.</a:t>
            </a:r>
            <a:endParaRPr lang="en-US" sz="1700"/>
          </a:p>
          <a:p>
            <a:r>
              <a:rPr lang="en-US" sz="1700"/>
              <a:t>Peak Hour Factor (PHF): </a:t>
            </a:r>
            <a:r>
              <a:rPr lang="en-US" sz="1700">
                <a:ea typeface="+mn-lt"/>
                <a:cs typeface="+mn-lt"/>
              </a:rPr>
              <a:t>The Peak Hour Factor (PHF) measures how traffic volume fluctuates within an hour. It's calculated by dividing the total hourly traffic by four times the peak 15-minute traffic.</a:t>
            </a:r>
            <a:endParaRPr lang="en-US" sz="1700"/>
          </a:p>
          <a:p>
            <a:r>
              <a:rPr lang="en-US" sz="1700"/>
              <a:t>The following assumptions are shown in the given table in writing the code:</a:t>
            </a:r>
          </a:p>
          <a:p>
            <a:endParaRPr lang="en-US" sz="1700"/>
          </a:p>
          <a:p>
            <a:endParaRPr lang="en-US" sz="1700"/>
          </a:p>
          <a:p>
            <a:pPr marL="0" indent="0">
              <a:buNone/>
            </a:pPr>
            <a:endParaRPr lang="en-US"/>
          </a:p>
        </p:txBody>
      </p:sp>
      <p:sp>
        <p:nvSpPr>
          <p:cNvPr id="4" name="Date Placeholder 3">
            <a:extLst>
              <a:ext uri="{FF2B5EF4-FFF2-40B4-BE49-F238E27FC236}">
                <a16:creationId xmlns:a16="http://schemas.microsoft.com/office/drawing/2014/main" id="{BE822C57-651E-263D-0461-75937331BA74}"/>
              </a:ext>
            </a:extLst>
          </p:cNvPr>
          <p:cNvSpPr>
            <a:spLocks noGrp="1"/>
          </p:cNvSpPr>
          <p:nvPr>
            <p:ph type="dt" sz="half" idx="10"/>
          </p:nvPr>
        </p:nvSpPr>
        <p:spPr/>
        <p:txBody>
          <a:bodyPr/>
          <a:lstStyle/>
          <a:p>
            <a:fld id="{4CDC0C11-BF8D-4503-A809-C672BE52CD64}" type="datetime1">
              <a:t>7/4/2024</a:t>
            </a:fld>
            <a:endParaRPr lang="en-US"/>
          </a:p>
        </p:txBody>
      </p:sp>
      <p:sp>
        <p:nvSpPr>
          <p:cNvPr id="5" name="Footer Placeholder 4">
            <a:extLst>
              <a:ext uri="{FF2B5EF4-FFF2-40B4-BE49-F238E27FC236}">
                <a16:creationId xmlns:a16="http://schemas.microsoft.com/office/drawing/2014/main" id="{7D6AA17D-242E-A6AA-218F-EAE1462E97B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BD56AE5-161B-EA91-C4EB-10A8764402BE}"/>
              </a:ext>
            </a:extLst>
          </p:cNvPr>
          <p:cNvSpPr>
            <a:spLocks noGrp="1"/>
          </p:cNvSpPr>
          <p:nvPr>
            <p:ph type="sldNum" sz="quarter" idx="12"/>
          </p:nvPr>
        </p:nvSpPr>
        <p:spPr/>
        <p:txBody>
          <a:bodyPr/>
          <a:lstStyle/>
          <a:p>
            <a:fld id="{CC057153-B650-4DEB-B370-79DDCFDCE934}" type="slidenum">
              <a:rPr lang="en-US" dirty="0"/>
              <a:t>11</a:t>
            </a:fld>
            <a:endParaRPr lang="en-US"/>
          </a:p>
        </p:txBody>
      </p:sp>
      <p:graphicFrame>
        <p:nvGraphicFramePr>
          <p:cNvPr id="8" name="Table 7">
            <a:extLst>
              <a:ext uri="{FF2B5EF4-FFF2-40B4-BE49-F238E27FC236}">
                <a16:creationId xmlns:a16="http://schemas.microsoft.com/office/drawing/2014/main" id="{A8E895D8-4C24-54C2-62EC-1C4609B2D6A8}"/>
              </a:ext>
            </a:extLst>
          </p:cNvPr>
          <p:cNvGraphicFramePr>
            <a:graphicFrameLocks noGrp="1"/>
          </p:cNvGraphicFramePr>
          <p:nvPr>
            <p:extLst>
              <p:ext uri="{D42A27DB-BD31-4B8C-83A1-F6EECF244321}">
                <p14:modId xmlns:p14="http://schemas.microsoft.com/office/powerpoint/2010/main" val="731860769"/>
              </p:ext>
            </p:extLst>
          </p:nvPr>
        </p:nvGraphicFramePr>
        <p:xfrm>
          <a:off x="1166518" y="3819407"/>
          <a:ext cx="9601196" cy="2296929"/>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117053126"/>
                    </a:ext>
                  </a:extLst>
                </a:gridCol>
                <a:gridCol w="1612897">
                  <a:extLst>
                    <a:ext uri="{9D8B030D-6E8A-4147-A177-3AD203B41FA5}">
                      <a16:colId xmlns:a16="http://schemas.microsoft.com/office/drawing/2014/main" val="441220129"/>
                    </a:ext>
                  </a:extLst>
                </a:gridCol>
                <a:gridCol w="1574799">
                  <a:extLst>
                    <a:ext uri="{9D8B030D-6E8A-4147-A177-3AD203B41FA5}">
                      <a16:colId xmlns:a16="http://schemas.microsoft.com/office/drawing/2014/main" val="32231931"/>
                    </a:ext>
                  </a:extLst>
                </a:gridCol>
                <a:gridCol w="1587500">
                  <a:extLst>
                    <a:ext uri="{9D8B030D-6E8A-4147-A177-3AD203B41FA5}">
                      <a16:colId xmlns:a16="http://schemas.microsoft.com/office/drawing/2014/main" val="1226263369"/>
                    </a:ext>
                  </a:extLst>
                </a:gridCol>
                <a:gridCol w="1536700">
                  <a:extLst>
                    <a:ext uri="{9D8B030D-6E8A-4147-A177-3AD203B41FA5}">
                      <a16:colId xmlns:a16="http://schemas.microsoft.com/office/drawing/2014/main" val="3658594103"/>
                    </a:ext>
                  </a:extLst>
                </a:gridCol>
                <a:gridCol w="1587500">
                  <a:extLst>
                    <a:ext uri="{9D8B030D-6E8A-4147-A177-3AD203B41FA5}">
                      <a16:colId xmlns:a16="http://schemas.microsoft.com/office/drawing/2014/main" val="1896313321"/>
                    </a:ext>
                  </a:extLst>
                </a:gridCol>
              </a:tblGrid>
              <a:tr h="524943">
                <a:tc>
                  <a:txBody>
                    <a:bodyPr/>
                    <a:lstStyle/>
                    <a:p>
                      <a:pPr algn="ctr"/>
                      <a:r>
                        <a:rPr lang="en-US" sz="1500" dirty="0">
                          <a:solidFill>
                            <a:schemeClr val="bg2"/>
                          </a:solidFill>
                        </a:rPr>
                        <a:t>Time Interval</a:t>
                      </a:r>
                    </a:p>
                  </a:txBody>
                  <a:tcPr anchor="ctr">
                    <a:solidFill>
                      <a:schemeClr val="accent1"/>
                    </a:solidFill>
                  </a:tcPr>
                </a:tc>
                <a:tc>
                  <a:txBody>
                    <a:bodyPr/>
                    <a:lstStyle/>
                    <a:p>
                      <a:pPr algn="ctr"/>
                      <a:r>
                        <a:rPr lang="en-US" sz="1500" dirty="0"/>
                        <a:t>Cars </a:t>
                      </a:r>
                      <a:endParaRPr lang="en-US" dirty="0"/>
                    </a:p>
                    <a:p>
                      <a:pPr lvl="0" algn="ctr">
                        <a:buNone/>
                      </a:pPr>
                      <a:r>
                        <a:rPr lang="en-US" sz="1500" dirty="0"/>
                        <a:t>(per 15 min)</a:t>
                      </a:r>
                    </a:p>
                  </a:txBody>
                  <a:tcPr anchor="ctr"/>
                </a:tc>
                <a:tc>
                  <a:txBody>
                    <a:bodyPr/>
                    <a:lstStyle/>
                    <a:p>
                      <a:pPr algn="ctr"/>
                      <a:r>
                        <a:rPr lang="en-US" sz="1500" dirty="0"/>
                        <a:t>Bikes</a:t>
                      </a:r>
                    </a:p>
                    <a:p>
                      <a:pPr lvl="0" algn="ctr">
                        <a:buNone/>
                      </a:pPr>
                      <a:r>
                        <a:rPr lang="en-US" sz="1500" dirty="0"/>
                        <a:t>(per 15 min)</a:t>
                      </a:r>
                    </a:p>
                  </a:txBody>
                  <a:tcPr anchor="ctr"/>
                </a:tc>
                <a:tc>
                  <a:txBody>
                    <a:bodyPr/>
                    <a:lstStyle/>
                    <a:p>
                      <a:pPr algn="ctr"/>
                      <a:r>
                        <a:rPr lang="en-US" sz="1500" dirty="0"/>
                        <a:t>Buses</a:t>
                      </a:r>
                    </a:p>
                    <a:p>
                      <a:pPr lvl="0" algn="ctr">
                        <a:buNone/>
                      </a:pPr>
                      <a:r>
                        <a:rPr lang="en-US" sz="1500" dirty="0"/>
                        <a:t>(per 15 min)</a:t>
                      </a:r>
                    </a:p>
                  </a:txBody>
                  <a:tcPr anchor="ctr"/>
                </a:tc>
                <a:tc>
                  <a:txBody>
                    <a:bodyPr/>
                    <a:lstStyle/>
                    <a:p>
                      <a:pPr algn="ctr"/>
                      <a:r>
                        <a:rPr lang="en-US" sz="1500" dirty="0"/>
                        <a:t>Autos</a:t>
                      </a:r>
                    </a:p>
                    <a:p>
                      <a:pPr lvl="0" algn="ctr">
                        <a:buNone/>
                      </a:pPr>
                      <a:r>
                        <a:rPr lang="en-US" sz="1500" dirty="0"/>
                        <a:t>(per 15min)</a:t>
                      </a:r>
                    </a:p>
                  </a:txBody>
                  <a:tcPr anchor="ctr"/>
                </a:tc>
                <a:tc>
                  <a:txBody>
                    <a:bodyPr/>
                    <a:lstStyle/>
                    <a:p>
                      <a:pPr algn="ctr"/>
                      <a:r>
                        <a:rPr lang="en-US" sz="1500" dirty="0"/>
                        <a:t>Trucks</a:t>
                      </a:r>
                    </a:p>
                    <a:p>
                      <a:pPr lvl="0" algn="ctr">
                        <a:buNone/>
                      </a:pPr>
                      <a:r>
                        <a:rPr lang="en-US" sz="1500" dirty="0"/>
                        <a:t>(per 15min)</a:t>
                      </a:r>
                    </a:p>
                  </a:txBody>
                  <a:tcPr anchor="ctr"/>
                </a:tc>
                <a:extLst>
                  <a:ext uri="{0D108BD9-81ED-4DB2-BD59-A6C34878D82A}">
                    <a16:rowId xmlns:a16="http://schemas.microsoft.com/office/drawing/2014/main" val="4280219743"/>
                  </a:ext>
                </a:extLst>
              </a:tr>
              <a:tr h="311077">
                <a:tc>
                  <a:txBody>
                    <a:bodyPr/>
                    <a:lstStyle/>
                    <a:p>
                      <a:pPr algn="ctr"/>
                      <a:r>
                        <a:rPr lang="en-US" sz="1500" dirty="0"/>
                        <a:t>05:30 - 08:00</a:t>
                      </a:r>
                    </a:p>
                  </a:txBody>
                  <a:tcPr anchor="ctr"/>
                </a:tc>
                <a:tc>
                  <a:txBody>
                    <a:bodyPr/>
                    <a:lstStyle/>
                    <a:p>
                      <a:pPr algn="ctr"/>
                      <a:r>
                        <a:rPr lang="en-US" sz="1500" dirty="0"/>
                        <a:t>50 - 75</a:t>
                      </a:r>
                    </a:p>
                  </a:txBody>
                  <a:tcPr anchor="ctr"/>
                </a:tc>
                <a:tc>
                  <a:txBody>
                    <a:bodyPr/>
                    <a:lstStyle/>
                    <a:p>
                      <a:pPr algn="ctr"/>
                      <a:r>
                        <a:rPr lang="en-US" sz="1500" dirty="0"/>
                        <a:t>50 - 75</a:t>
                      </a:r>
                    </a:p>
                  </a:txBody>
                  <a:tcPr anchor="ctr"/>
                </a:tc>
                <a:tc>
                  <a:txBody>
                    <a:bodyPr/>
                    <a:lstStyle/>
                    <a:p>
                      <a:pPr algn="ctr"/>
                      <a:r>
                        <a:rPr lang="en-US" sz="1500" dirty="0"/>
                        <a:t>10 - 15</a:t>
                      </a:r>
                    </a:p>
                  </a:txBody>
                  <a:tcPr anchor="ctr"/>
                </a:tc>
                <a:tc>
                  <a:txBody>
                    <a:bodyPr/>
                    <a:lstStyle/>
                    <a:p>
                      <a:pPr algn="ctr"/>
                      <a:r>
                        <a:rPr lang="en-US" sz="1500" dirty="0"/>
                        <a:t>20 - 30</a:t>
                      </a:r>
                    </a:p>
                  </a:txBody>
                  <a:tcPr anchor="ctr"/>
                </a:tc>
                <a:tc>
                  <a:txBody>
                    <a:bodyPr/>
                    <a:lstStyle/>
                    <a:p>
                      <a:pPr algn="ctr"/>
                      <a:r>
                        <a:rPr lang="en-US" sz="1500" dirty="0"/>
                        <a:t>0 - 10</a:t>
                      </a:r>
                    </a:p>
                  </a:txBody>
                  <a:tcPr anchor="ctr"/>
                </a:tc>
                <a:extLst>
                  <a:ext uri="{0D108BD9-81ED-4DB2-BD59-A6C34878D82A}">
                    <a16:rowId xmlns:a16="http://schemas.microsoft.com/office/drawing/2014/main" val="1983381682"/>
                  </a:ext>
                </a:extLst>
              </a:tr>
              <a:tr h="369403">
                <a:tc>
                  <a:txBody>
                    <a:bodyPr/>
                    <a:lstStyle/>
                    <a:p>
                      <a:pPr algn="ctr"/>
                      <a:r>
                        <a:rPr lang="en-US" sz="1500" dirty="0"/>
                        <a:t>08:00 - 11:00</a:t>
                      </a:r>
                    </a:p>
                  </a:txBody>
                  <a:tcPr anchor="ctr"/>
                </a:tc>
                <a:tc>
                  <a:txBody>
                    <a:bodyPr/>
                    <a:lstStyle/>
                    <a:p>
                      <a:pPr algn="ctr"/>
                      <a:r>
                        <a:rPr lang="en-US" sz="1500" dirty="0"/>
                        <a:t>200 - 250</a:t>
                      </a:r>
                    </a:p>
                  </a:txBody>
                  <a:tcPr anchor="ctr"/>
                </a:tc>
                <a:tc>
                  <a:txBody>
                    <a:bodyPr/>
                    <a:lstStyle/>
                    <a:p>
                      <a:pPr algn="ctr"/>
                      <a:r>
                        <a:rPr lang="en-US" sz="1500" dirty="0"/>
                        <a:t>200 - 250</a:t>
                      </a:r>
                    </a:p>
                  </a:txBody>
                  <a:tcPr anchor="ctr"/>
                </a:tc>
                <a:tc>
                  <a:txBody>
                    <a:bodyPr/>
                    <a:lstStyle/>
                    <a:p>
                      <a:pPr algn="ctr"/>
                      <a:r>
                        <a:rPr lang="en-US" sz="1500" dirty="0"/>
                        <a:t>10 - 15</a:t>
                      </a:r>
                    </a:p>
                  </a:txBody>
                  <a:tcPr anchor="ctr"/>
                </a:tc>
                <a:tc>
                  <a:txBody>
                    <a:bodyPr/>
                    <a:lstStyle/>
                    <a:p>
                      <a:pPr algn="ctr"/>
                      <a:r>
                        <a:rPr lang="en-US" sz="1500" dirty="0"/>
                        <a:t>40 - 50</a:t>
                      </a:r>
                    </a:p>
                  </a:txBody>
                  <a:tcPr anchor="ctr"/>
                </a:tc>
                <a:tc>
                  <a:txBody>
                    <a:bodyPr/>
                    <a:lstStyle/>
                    <a:p>
                      <a:pPr lvl="0" algn="ctr">
                        <a:lnSpc>
                          <a:spcPct val="100000"/>
                        </a:lnSpc>
                        <a:spcBef>
                          <a:spcPts val="0"/>
                        </a:spcBef>
                        <a:spcAft>
                          <a:spcPts val="0"/>
                        </a:spcAft>
                        <a:buNone/>
                      </a:pPr>
                      <a:r>
                        <a:rPr lang="en-US" sz="1500" b="0" i="0" u="none" strike="noStrike" noProof="0" dirty="0">
                          <a:solidFill>
                            <a:srgbClr val="000000"/>
                          </a:solidFill>
                          <a:latin typeface="Neue Haas Grotesk Text Pro"/>
                        </a:rPr>
                        <a:t>0 - 10</a:t>
                      </a:r>
                    </a:p>
                  </a:txBody>
                  <a:tcPr anchor="ctr"/>
                </a:tc>
                <a:extLst>
                  <a:ext uri="{0D108BD9-81ED-4DB2-BD59-A6C34878D82A}">
                    <a16:rowId xmlns:a16="http://schemas.microsoft.com/office/drawing/2014/main" val="2224255431"/>
                  </a:ext>
                </a:extLst>
              </a:tr>
              <a:tr h="311077">
                <a:tc>
                  <a:txBody>
                    <a:bodyPr/>
                    <a:lstStyle/>
                    <a:p>
                      <a:pPr algn="ctr"/>
                      <a:r>
                        <a:rPr lang="en-US" sz="1500" dirty="0"/>
                        <a:t>11:00 - 16:00</a:t>
                      </a:r>
                    </a:p>
                  </a:txBody>
                  <a:tcPr anchor="ctr"/>
                </a:tc>
                <a:tc>
                  <a:txBody>
                    <a:bodyPr/>
                    <a:lstStyle/>
                    <a:p>
                      <a:pPr algn="ctr"/>
                      <a:r>
                        <a:rPr lang="en-US" sz="1500" dirty="0"/>
                        <a:t>100 - 150</a:t>
                      </a:r>
                    </a:p>
                  </a:txBody>
                  <a:tcPr anchor="ctr"/>
                </a:tc>
                <a:tc>
                  <a:txBody>
                    <a:bodyPr/>
                    <a:lstStyle/>
                    <a:p>
                      <a:pPr algn="ctr"/>
                      <a:r>
                        <a:rPr lang="en-US" sz="1500" dirty="0"/>
                        <a:t>100 - 150</a:t>
                      </a:r>
                    </a:p>
                  </a:txBody>
                  <a:tcPr anchor="ctr"/>
                </a:tc>
                <a:tc>
                  <a:txBody>
                    <a:bodyPr/>
                    <a:lstStyle/>
                    <a:p>
                      <a:pPr algn="ctr"/>
                      <a:r>
                        <a:rPr lang="en-US" sz="1500" dirty="0"/>
                        <a:t>10 - 15</a:t>
                      </a:r>
                    </a:p>
                  </a:txBody>
                  <a:tcPr anchor="ctr"/>
                </a:tc>
                <a:tc>
                  <a:txBody>
                    <a:bodyPr/>
                    <a:lstStyle/>
                    <a:p>
                      <a:pPr algn="ctr"/>
                      <a:r>
                        <a:rPr lang="en-US" sz="1500" dirty="0"/>
                        <a:t>30 - 40</a:t>
                      </a:r>
                    </a:p>
                  </a:txBody>
                  <a:tcPr anchor="ctr"/>
                </a:tc>
                <a:tc>
                  <a:txBody>
                    <a:bodyPr/>
                    <a:lstStyle/>
                    <a:p>
                      <a:pPr lvl="0" algn="ctr">
                        <a:lnSpc>
                          <a:spcPct val="100000"/>
                        </a:lnSpc>
                        <a:spcBef>
                          <a:spcPts val="0"/>
                        </a:spcBef>
                        <a:spcAft>
                          <a:spcPts val="0"/>
                        </a:spcAft>
                        <a:buNone/>
                      </a:pPr>
                      <a:r>
                        <a:rPr lang="en-US" sz="1500" b="0" i="0" u="none" strike="noStrike" noProof="0" dirty="0">
                          <a:solidFill>
                            <a:srgbClr val="000000"/>
                          </a:solidFill>
                          <a:latin typeface="Neue Haas Grotesk Text Pro"/>
                        </a:rPr>
                        <a:t>0 - 10</a:t>
                      </a:r>
                    </a:p>
                  </a:txBody>
                  <a:tcPr anchor="ctr"/>
                </a:tc>
                <a:extLst>
                  <a:ext uri="{0D108BD9-81ED-4DB2-BD59-A6C34878D82A}">
                    <a16:rowId xmlns:a16="http://schemas.microsoft.com/office/drawing/2014/main" val="1640450536"/>
                  </a:ext>
                </a:extLst>
              </a:tr>
              <a:tr h="369403">
                <a:tc>
                  <a:txBody>
                    <a:bodyPr/>
                    <a:lstStyle/>
                    <a:p>
                      <a:pPr algn="ctr"/>
                      <a:r>
                        <a:rPr lang="en-US" sz="1500" dirty="0"/>
                        <a:t>16:00 – 21:00</a:t>
                      </a:r>
                    </a:p>
                  </a:txBody>
                  <a:tcPr anchor="ctr"/>
                </a:tc>
                <a:tc>
                  <a:txBody>
                    <a:bodyPr/>
                    <a:lstStyle/>
                    <a:p>
                      <a:pPr algn="ctr"/>
                      <a:r>
                        <a:rPr lang="en-US" sz="1500" dirty="0"/>
                        <a:t>200 - 250</a:t>
                      </a:r>
                    </a:p>
                  </a:txBody>
                  <a:tcPr anchor="ctr"/>
                </a:tc>
                <a:tc>
                  <a:txBody>
                    <a:bodyPr/>
                    <a:lstStyle/>
                    <a:p>
                      <a:pPr algn="ctr"/>
                      <a:r>
                        <a:rPr lang="en-US" sz="1500" dirty="0"/>
                        <a:t>200 - 250</a:t>
                      </a:r>
                    </a:p>
                  </a:txBody>
                  <a:tcPr anchor="ctr"/>
                </a:tc>
                <a:tc>
                  <a:txBody>
                    <a:bodyPr/>
                    <a:lstStyle/>
                    <a:p>
                      <a:pPr algn="ctr"/>
                      <a:r>
                        <a:rPr lang="en-US" sz="1500" dirty="0"/>
                        <a:t>10 - 15</a:t>
                      </a:r>
                    </a:p>
                  </a:txBody>
                  <a:tcPr anchor="ctr"/>
                </a:tc>
                <a:tc>
                  <a:txBody>
                    <a:bodyPr/>
                    <a:lstStyle/>
                    <a:p>
                      <a:pPr algn="ctr"/>
                      <a:r>
                        <a:rPr lang="en-US" sz="1500" dirty="0"/>
                        <a:t>40 - 50</a:t>
                      </a:r>
                    </a:p>
                  </a:txBody>
                  <a:tcPr anchor="ctr"/>
                </a:tc>
                <a:tc>
                  <a:txBody>
                    <a:bodyPr/>
                    <a:lstStyle/>
                    <a:p>
                      <a:pPr lvl="0" algn="ctr">
                        <a:lnSpc>
                          <a:spcPct val="100000"/>
                        </a:lnSpc>
                        <a:spcBef>
                          <a:spcPts val="0"/>
                        </a:spcBef>
                        <a:spcAft>
                          <a:spcPts val="0"/>
                        </a:spcAft>
                        <a:buNone/>
                      </a:pPr>
                      <a:r>
                        <a:rPr lang="en-US" sz="1500" b="0" i="0" u="none" strike="noStrike" noProof="0" dirty="0">
                          <a:solidFill>
                            <a:srgbClr val="000000"/>
                          </a:solidFill>
                          <a:latin typeface="Neue Haas Grotesk Text Pro"/>
                        </a:rPr>
                        <a:t>0 - 10</a:t>
                      </a:r>
                    </a:p>
                  </a:txBody>
                  <a:tcPr anchor="ctr"/>
                </a:tc>
                <a:extLst>
                  <a:ext uri="{0D108BD9-81ED-4DB2-BD59-A6C34878D82A}">
                    <a16:rowId xmlns:a16="http://schemas.microsoft.com/office/drawing/2014/main" val="2229885454"/>
                  </a:ext>
                </a:extLst>
              </a:tr>
              <a:tr h="369403">
                <a:tc>
                  <a:txBody>
                    <a:bodyPr/>
                    <a:lstStyle/>
                    <a:p>
                      <a:pPr algn="ctr"/>
                      <a:r>
                        <a:rPr lang="en-US" sz="1500" dirty="0"/>
                        <a:t>21:00 - 23:00</a:t>
                      </a:r>
                    </a:p>
                  </a:txBody>
                  <a:tcPr anchor="ctr"/>
                </a:tc>
                <a:tc>
                  <a:txBody>
                    <a:bodyPr/>
                    <a:lstStyle/>
                    <a:p>
                      <a:pPr algn="ctr"/>
                      <a:r>
                        <a:rPr lang="en-US" sz="1500" dirty="0"/>
                        <a:t>50 - 75</a:t>
                      </a:r>
                    </a:p>
                  </a:txBody>
                  <a:tcPr anchor="ctr"/>
                </a:tc>
                <a:tc>
                  <a:txBody>
                    <a:bodyPr/>
                    <a:lstStyle/>
                    <a:p>
                      <a:pPr algn="ctr"/>
                      <a:r>
                        <a:rPr lang="en-US" sz="1500" dirty="0"/>
                        <a:t>50 - 75</a:t>
                      </a:r>
                    </a:p>
                  </a:txBody>
                  <a:tcPr anchor="ctr"/>
                </a:tc>
                <a:tc>
                  <a:txBody>
                    <a:bodyPr/>
                    <a:lstStyle/>
                    <a:p>
                      <a:pPr algn="ctr"/>
                      <a:r>
                        <a:rPr lang="en-US" sz="1500" dirty="0"/>
                        <a:t>10 - 15</a:t>
                      </a:r>
                    </a:p>
                  </a:txBody>
                  <a:tcPr anchor="ctr"/>
                </a:tc>
                <a:tc>
                  <a:txBody>
                    <a:bodyPr/>
                    <a:lstStyle/>
                    <a:p>
                      <a:pPr algn="ctr"/>
                      <a:r>
                        <a:rPr lang="en-US" sz="1500" dirty="0"/>
                        <a:t>20  - 30</a:t>
                      </a:r>
                    </a:p>
                  </a:txBody>
                  <a:tcPr anchor="ctr"/>
                </a:tc>
                <a:tc>
                  <a:txBody>
                    <a:bodyPr/>
                    <a:lstStyle/>
                    <a:p>
                      <a:pPr lvl="0" algn="ctr">
                        <a:lnSpc>
                          <a:spcPct val="100000"/>
                        </a:lnSpc>
                        <a:spcBef>
                          <a:spcPts val="0"/>
                        </a:spcBef>
                        <a:spcAft>
                          <a:spcPts val="0"/>
                        </a:spcAft>
                        <a:buNone/>
                      </a:pPr>
                      <a:r>
                        <a:rPr lang="en-US" sz="1500" b="0" i="0" u="none" strike="noStrike" noProof="0" dirty="0">
                          <a:solidFill>
                            <a:srgbClr val="000000"/>
                          </a:solidFill>
                          <a:latin typeface="Neue Haas Grotesk Text Pro"/>
                        </a:rPr>
                        <a:t>0 - 10</a:t>
                      </a:r>
                    </a:p>
                  </a:txBody>
                  <a:tcPr anchor="ctr"/>
                </a:tc>
                <a:extLst>
                  <a:ext uri="{0D108BD9-81ED-4DB2-BD59-A6C34878D82A}">
                    <a16:rowId xmlns:a16="http://schemas.microsoft.com/office/drawing/2014/main" val="2996849015"/>
                  </a:ext>
                </a:extLst>
              </a:tr>
            </a:tbl>
          </a:graphicData>
        </a:graphic>
      </p:graphicFrame>
      <p:sp>
        <p:nvSpPr>
          <p:cNvPr id="12" name="TextBox 11">
            <a:extLst>
              <a:ext uri="{FF2B5EF4-FFF2-40B4-BE49-F238E27FC236}">
                <a16:creationId xmlns:a16="http://schemas.microsoft.com/office/drawing/2014/main" id="{2BFC440F-5143-DE73-FEF9-1603D4E4A9D9}"/>
              </a:ext>
            </a:extLst>
          </p:cNvPr>
          <p:cNvSpPr txBox="1"/>
          <p:nvPr/>
        </p:nvSpPr>
        <p:spPr>
          <a:xfrm>
            <a:off x="9385656" y="2401334"/>
            <a:ext cx="280656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GitHub Repository Link:</a:t>
            </a:r>
          </a:p>
          <a:p>
            <a:r>
              <a:rPr lang="en-US" sz="1700">
                <a:ea typeface="+mn-lt"/>
                <a:cs typeface="+mn-lt"/>
                <a:hlinkClick r:id="rId2"/>
              </a:rPr>
              <a:t>Traffic Data Analysis</a:t>
            </a:r>
            <a:endParaRPr lang="en-US" sz="1700">
              <a:ea typeface="+mn-lt"/>
              <a:cs typeface="+mn-lt"/>
            </a:endParaRPr>
          </a:p>
          <a:p>
            <a:endParaRPr lang="en-US" sz="1700"/>
          </a:p>
        </p:txBody>
      </p:sp>
      <p:pic>
        <p:nvPicPr>
          <p:cNvPr id="14" name="Picture 13" descr="A black cat with a tail&#10;&#10;Description automatically generated">
            <a:extLst>
              <a:ext uri="{FF2B5EF4-FFF2-40B4-BE49-F238E27FC236}">
                <a16:creationId xmlns:a16="http://schemas.microsoft.com/office/drawing/2014/main" id="{2B4F2A48-2C58-C094-15AE-C36D9885A920}"/>
              </a:ext>
            </a:extLst>
          </p:cNvPr>
          <p:cNvPicPr>
            <a:picLocks noChangeAspect="1"/>
          </p:cNvPicPr>
          <p:nvPr/>
        </p:nvPicPr>
        <p:blipFill>
          <a:blip r:embed="rId3"/>
          <a:stretch>
            <a:fillRect/>
          </a:stretch>
        </p:blipFill>
        <p:spPr>
          <a:xfrm>
            <a:off x="9333206" y="723959"/>
            <a:ext cx="1457650" cy="1517181"/>
          </a:xfrm>
          <a:prstGeom prst="rect">
            <a:avLst/>
          </a:prstGeom>
        </p:spPr>
      </p:pic>
      <p:sp>
        <p:nvSpPr>
          <p:cNvPr id="15" name="TextBox 14">
            <a:extLst>
              <a:ext uri="{FF2B5EF4-FFF2-40B4-BE49-F238E27FC236}">
                <a16:creationId xmlns:a16="http://schemas.microsoft.com/office/drawing/2014/main" id="{60EBAFA8-423B-B5AD-4F7D-B3A2A1752752}"/>
              </a:ext>
            </a:extLst>
          </p:cNvPr>
          <p:cNvSpPr txBox="1"/>
          <p:nvPr/>
        </p:nvSpPr>
        <p:spPr>
          <a:xfrm>
            <a:off x="1166841" y="6350729"/>
            <a:ext cx="111009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latin typeface="Segoe UI"/>
                <a:cs typeface="Segoe UI"/>
              </a:rPr>
              <a:t>Explanation:</a:t>
            </a:r>
            <a:r>
              <a:rPr lang="en-US" sz="1200">
                <a:latin typeface="Segoe UI"/>
                <a:cs typeface="Segoe UI"/>
              </a:rPr>
              <a:t> From 05:30 - 08:00, the no. of cars traveling on a particular section of the road are 50 to 75 for an time interval of 15 minutes.</a:t>
            </a:r>
            <a:endParaRPr lang="en-US" sz="1200"/>
          </a:p>
        </p:txBody>
      </p:sp>
    </p:spTree>
    <p:extLst>
      <p:ext uri="{BB962C8B-B14F-4D97-AF65-F5344CB8AC3E}">
        <p14:creationId xmlns:p14="http://schemas.microsoft.com/office/powerpoint/2010/main" val="3705770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1000" fill="hold"/>
                                        <p:tgtEl>
                                          <p:spTgt spid="14"/>
                                        </p:tgtEl>
                                        <p:attrNameLst>
                                          <p:attrName>ppt_w</p:attrName>
                                        </p:attrNameLst>
                                      </p:cBhvr>
                                      <p:tavLst>
                                        <p:tav tm="0">
                                          <p:val>
                                            <p:fltVal val="0"/>
                                          </p:val>
                                        </p:tav>
                                        <p:tav tm="100000">
                                          <p:val>
                                            <p:strVal val="#ppt_w"/>
                                          </p:val>
                                        </p:tav>
                                      </p:tavLst>
                                    </p:anim>
                                    <p:anim calcmode="lin" valueType="num">
                                      <p:cBhvr>
                                        <p:cTn id="49" dur="1000" fill="hold"/>
                                        <p:tgtEl>
                                          <p:spTgt spid="14"/>
                                        </p:tgtEl>
                                        <p:attrNameLst>
                                          <p:attrName>ppt_h</p:attrName>
                                        </p:attrNameLst>
                                      </p:cBhvr>
                                      <p:tavLst>
                                        <p:tav tm="0">
                                          <p:val>
                                            <p:fltVal val="0"/>
                                          </p:val>
                                        </p:tav>
                                        <p:tav tm="100000">
                                          <p:val>
                                            <p:strVal val="#ppt_h"/>
                                          </p:val>
                                        </p:tav>
                                      </p:tavLst>
                                    </p:anim>
                                    <p:anim calcmode="lin" valueType="num">
                                      <p:cBhvr>
                                        <p:cTn id="50" dur="1000" fill="hold"/>
                                        <p:tgtEl>
                                          <p:spTgt spid="14"/>
                                        </p:tgtEl>
                                        <p:attrNameLst>
                                          <p:attrName>style.rotation</p:attrName>
                                        </p:attrNameLst>
                                      </p:cBhvr>
                                      <p:tavLst>
                                        <p:tav tm="0">
                                          <p:val>
                                            <p:fltVal val="90"/>
                                          </p:val>
                                        </p:tav>
                                        <p:tav tm="100000">
                                          <p:val>
                                            <p:fltVal val="0"/>
                                          </p:val>
                                        </p:tav>
                                      </p:tavLst>
                                    </p:anim>
                                    <p:animEffect transition="in" filter="fade">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9E4D26-A206-7688-8E8D-77C488084C44}"/>
              </a:ext>
            </a:extLst>
          </p:cNvPr>
          <p:cNvSpPr>
            <a:spLocks noGrp="1"/>
          </p:cNvSpPr>
          <p:nvPr>
            <p:ph type="title"/>
          </p:nvPr>
        </p:nvSpPr>
        <p:spPr>
          <a:xfrm>
            <a:off x="235712" y="853440"/>
            <a:ext cx="7206488" cy="528320"/>
          </a:xfrm>
        </p:spPr>
        <p:txBody>
          <a:bodyPr>
            <a:normAutofit/>
          </a:bodyPr>
          <a:lstStyle/>
          <a:p>
            <a:r>
              <a:rPr lang="en-US" sz="2400">
                <a:solidFill>
                  <a:schemeClr val="tx2"/>
                </a:solidFill>
              </a:rPr>
              <a:t>Travel Time &amp; Speed - Road Congestion</a:t>
            </a:r>
          </a:p>
        </p:txBody>
      </p:sp>
      <p:grpSp>
        <p:nvGrpSpPr>
          <p:cNvPr id="20" name="Group 19">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1" name="Freeform: Shape 20">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7" name="Freeform: Shape 26">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AF4F5A-CB5B-3345-39EA-A2D8561509CC}"/>
              </a:ext>
            </a:extLst>
          </p:cNvPr>
          <p:cNvSpPr>
            <a:spLocks/>
          </p:cNvSpPr>
          <p:nvPr/>
        </p:nvSpPr>
        <p:spPr>
          <a:xfrm>
            <a:off x="509197" y="1445638"/>
            <a:ext cx="6046822" cy="4187656"/>
          </a:xfrm>
          <a:prstGeom prst="rect">
            <a:avLst/>
          </a:prstGeom>
        </p:spPr>
        <p:txBody>
          <a:bodyPr vert="horz" lIns="91440" tIns="45720" rIns="91440" bIns="45720" rtlCol="0" anchor="t">
            <a:noAutofit/>
          </a:bodyPr>
          <a:lstStyle/>
          <a:p>
            <a:pPr marL="285750" indent="-285750" defTabSz="566928">
              <a:spcAft>
                <a:spcPts val="600"/>
              </a:spcAft>
              <a:buFont typeface="Arial"/>
              <a:buChar char="•"/>
            </a:pPr>
            <a:r>
              <a:rPr lang="en-US" sz="1700" kern="1200">
                <a:latin typeface="+mn-lt"/>
                <a:ea typeface="+mn-lt"/>
                <a:cs typeface="+mn-lt"/>
              </a:rPr>
              <a:t>The </a:t>
            </a:r>
            <a:r>
              <a:rPr lang="en-US" sz="1700" b="1" i="1" kern="1200">
                <a:latin typeface="+mn-lt"/>
                <a:ea typeface="+mn-lt"/>
                <a:cs typeface="+mn-lt"/>
              </a:rPr>
              <a:t>TomTom</a:t>
            </a:r>
            <a:r>
              <a:rPr lang="en-US" sz="1700" kern="1200">
                <a:latin typeface="+mn-lt"/>
                <a:ea typeface="+mn-lt"/>
                <a:cs typeface="+mn-lt"/>
              </a:rPr>
              <a:t> website, provides information about travel time and speed of vehicles in Greater Mumbai, India.</a:t>
            </a:r>
            <a:endParaRPr lang="en-US"/>
          </a:p>
          <a:p>
            <a:pPr marL="285750" indent="-285750" defTabSz="566928">
              <a:spcAft>
                <a:spcPts val="600"/>
              </a:spcAft>
              <a:buFont typeface="Arial"/>
              <a:buChar char="•"/>
            </a:pPr>
            <a:r>
              <a:rPr lang="en-US" sz="1700" kern="1200">
                <a:latin typeface="+mn-lt"/>
                <a:ea typeface="+mn-lt"/>
                <a:cs typeface="+mn-lt"/>
              </a:rPr>
              <a:t>Here's an extent of road congestion in Greater Mumbai in terms of travel time and speed.</a:t>
            </a:r>
          </a:p>
          <a:p>
            <a:pPr marL="285750" indent="-285750" defTabSz="566928">
              <a:spcAft>
                <a:spcPts val="600"/>
              </a:spcAft>
              <a:buFont typeface="Arial"/>
              <a:buChar char="•"/>
            </a:pPr>
            <a:r>
              <a:rPr lang="en-US" sz="1700" b="1" kern="1200">
                <a:latin typeface="+mn-lt"/>
                <a:ea typeface="+mn-lt"/>
                <a:cs typeface="+mn-lt"/>
              </a:rPr>
              <a:t>Peak Hour Delays</a:t>
            </a:r>
            <a:r>
              <a:rPr lang="en-US" sz="1700" kern="1200">
                <a:latin typeface="+mn-lt"/>
                <a:ea typeface="+mn-lt"/>
                <a:cs typeface="+mn-lt"/>
              </a:rPr>
              <a:t>: During peak hours, average travel speeds drop to as low as </a:t>
            </a:r>
            <a:r>
              <a:rPr lang="en-US" sz="1700" b="1" i="1" kern="1200">
                <a:latin typeface="+mn-lt"/>
                <a:ea typeface="+mn-lt"/>
                <a:cs typeface="+mn-lt"/>
              </a:rPr>
              <a:t>10-15 km/h</a:t>
            </a:r>
            <a:r>
              <a:rPr lang="en-US" sz="1700" kern="1200">
                <a:latin typeface="+mn-lt"/>
                <a:ea typeface="+mn-lt"/>
                <a:cs typeface="+mn-lt"/>
              </a:rPr>
              <a:t> in many parts of the city. In severe cases, speeds can drop even further, leading to substantial delays.</a:t>
            </a:r>
            <a:endParaRPr lang="en-US" sz="1700" kern="1200">
              <a:latin typeface="+mn-lt"/>
            </a:endParaRPr>
          </a:p>
          <a:p>
            <a:pPr marL="285750" indent="-285750" defTabSz="566928">
              <a:spcAft>
                <a:spcPts val="600"/>
              </a:spcAft>
              <a:buFont typeface="Arial"/>
              <a:buChar char="•"/>
            </a:pPr>
            <a:r>
              <a:rPr lang="en-US" sz="1700" b="1" kern="1200">
                <a:latin typeface="+mn-lt"/>
                <a:ea typeface="+mn-lt"/>
                <a:cs typeface="+mn-lt"/>
              </a:rPr>
              <a:t>Average Commute Time</a:t>
            </a:r>
            <a:r>
              <a:rPr lang="en-US" sz="1700" kern="1200">
                <a:latin typeface="+mn-lt"/>
                <a:ea typeface="+mn-lt"/>
                <a:cs typeface="+mn-lt"/>
              </a:rPr>
              <a:t>: The average daily commute time in Mumbai is around </a:t>
            </a:r>
            <a:r>
              <a:rPr lang="en-US" sz="1700" b="1" i="1" kern="1200">
                <a:latin typeface="+mn-lt"/>
                <a:ea typeface="+mn-lt"/>
                <a:cs typeface="+mn-lt"/>
              </a:rPr>
              <a:t>2 hours</a:t>
            </a:r>
            <a:r>
              <a:rPr lang="en-US" sz="1700" kern="1200">
                <a:latin typeface="+mn-lt"/>
                <a:ea typeface="+mn-lt"/>
                <a:cs typeface="+mn-lt"/>
              </a:rPr>
              <a:t>, significantly higher than the national average. Commuters often experience long delays due to traffic congestion.</a:t>
            </a:r>
            <a:endParaRPr lang="en-US" sz="1700"/>
          </a:p>
        </p:txBody>
      </p:sp>
      <p:sp>
        <p:nvSpPr>
          <p:cNvPr id="5" name="Footer Placeholder 4">
            <a:extLst>
              <a:ext uri="{FF2B5EF4-FFF2-40B4-BE49-F238E27FC236}">
                <a16:creationId xmlns:a16="http://schemas.microsoft.com/office/drawing/2014/main" id="{4F483FCD-97A1-6B13-68A7-30EBB60700F6}"/>
              </a:ext>
            </a:extLst>
          </p:cNvPr>
          <p:cNvSpPr>
            <a:spLocks/>
          </p:cNvSpPr>
          <p:nvPr/>
        </p:nvSpPr>
        <p:spPr>
          <a:xfrm>
            <a:off x="7836606" y="5896676"/>
            <a:ext cx="1765682" cy="229804"/>
          </a:xfrm>
          <a:prstGeom prst="rect">
            <a:avLst/>
          </a:prstGeom>
        </p:spPr>
        <p:txBody>
          <a:bodyPr/>
          <a:lstStyle/>
          <a:p>
            <a:pPr defTabSz="566928">
              <a:spcAft>
                <a:spcPts val="600"/>
              </a:spcAft>
            </a:pPr>
            <a:r>
              <a:rPr lang="en-US" sz="1116" kern="1200">
                <a:solidFill>
                  <a:schemeClr val="tx1"/>
                </a:solidFill>
                <a:latin typeface="+mn-lt"/>
                <a:ea typeface="+mn-ea"/>
                <a:cs typeface="+mn-cs"/>
              </a:rPr>
              <a:t>
              </a:t>
            </a:r>
            <a:endParaRPr lang="en-US"/>
          </a:p>
        </p:txBody>
      </p:sp>
      <p:pic>
        <p:nvPicPr>
          <p:cNvPr id="7" name="Graphic 6" descr="Atom with solid fill">
            <a:extLst>
              <a:ext uri="{FF2B5EF4-FFF2-40B4-BE49-F238E27FC236}">
                <a16:creationId xmlns:a16="http://schemas.microsoft.com/office/drawing/2014/main" id="{DF6DC14D-83AB-6CFD-A340-3F33D72F23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1353" y="5730877"/>
            <a:ext cx="941270" cy="961590"/>
          </a:xfrm>
          <a:prstGeom prst="rect">
            <a:avLst/>
          </a:prstGeom>
        </p:spPr>
      </p:pic>
      <p:pic>
        <p:nvPicPr>
          <p:cNvPr id="8" name="Picture 7" descr="A red circle and black background&#10;&#10;Description automatically generated">
            <a:extLst>
              <a:ext uri="{FF2B5EF4-FFF2-40B4-BE49-F238E27FC236}">
                <a16:creationId xmlns:a16="http://schemas.microsoft.com/office/drawing/2014/main" id="{81E8007B-88B1-3677-195B-7245C6B1A004}"/>
              </a:ext>
            </a:extLst>
          </p:cNvPr>
          <p:cNvPicPr>
            <a:picLocks noChangeAspect="1"/>
          </p:cNvPicPr>
          <p:nvPr/>
        </p:nvPicPr>
        <p:blipFill>
          <a:blip r:embed="rId4"/>
          <a:stretch>
            <a:fillRect/>
          </a:stretch>
        </p:blipFill>
        <p:spPr>
          <a:xfrm>
            <a:off x="10548066" y="274320"/>
            <a:ext cx="1170285" cy="1163044"/>
          </a:xfrm>
          <a:prstGeom prst="rect">
            <a:avLst/>
          </a:prstGeom>
        </p:spPr>
      </p:pic>
      <p:pic>
        <p:nvPicPr>
          <p:cNvPr id="9" name="Picture 8">
            <a:extLst>
              <a:ext uri="{FF2B5EF4-FFF2-40B4-BE49-F238E27FC236}">
                <a16:creationId xmlns:a16="http://schemas.microsoft.com/office/drawing/2014/main" id="{2A966C8D-5A2D-AFBC-C7F6-C3A419872157}"/>
              </a:ext>
            </a:extLst>
          </p:cNvPr>
          <p:cNvPicPr>
            <a:picLocks noChangeAspect="1"/>
          </p:cNvPicPr>
          <p:nvPr/>
        </p:nvPicPr>
        <p:blipFill>
          <a:blip r:embed="rId5"/>
          <a:stretch>
            <a:fillRect/>
          </a:stretch>
        </p:blipFill>
        <p:spPr>
          <a:xfrm>
            <a:off x="6740741" y="2252496"/>
            <a:ext cx="3246040" cy="47692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3EB73FE-C9FA-17D7-203E-751CD871A249}"/>
              </a:ext>
            </a:extLst>
          </p:cNvPr>
          <p:cNvPicPr>
            <a:picLocks noChangeAspect="1"/>
          </p:cNvPicPr>
          <p:nvPr/>
        </p:nvPicPr>
        <p:blipFill>
          <a:blip r:embed="rId6"/>
          <a:stretch>
            <a:fillRect/>
          </a:stretch>
        </p:blipFill>
        <p:spPr>
          <a:xfrm>
            <a:off x="7447346" y="3246995"/>
            <a:ext cx="3303470" cy="3039377"/>
          </a:xfrm>
          <a:prstGeom prst="rect">
            <a:avLst/>
          </a:prstGeom>
          <a:ln>
            <a:solidFill>
              <a:schemeClr val="tx1"/>
            </a:solidFill>
          </a:ln>
        </p:spPr>
      </p:pic>
      <p:pic>
        <p:nvPicPr>
          <p:cNvPr id="13" name="Picture 12" descr="A red circle and black background&#10;&#10;Description automatically generated">
            <a:extLst>
              <a:ext uri="{FF2B5EF4-FFF2-40B4-BE49-F238E27FC236}">
                <a16:creationId xmlns:a16="http://schemas.microsoft.com/office/drawing/2014/main" id="{7BE68CD3-9E45-00C5-8342-88E3DB50723D}"/>
              </a:ext>
            </a:extLst>
          </p:cNvPr>
          <p:cNvPicPr>
            <a:picLocks noChangeAspect="1"/>
          </p:cNvPicPr>
          <p:nvPr/>
        </p:nvPicPr>
        <p:blipFill>
          <a:blip r:embed="rId4"/>
          <a:stretch>
            <a:fillRect/>
          </a:stretch>
        </p:blipFill>
        <p:spPr>
          <a:xfrm>
            <a:off x="235666" y="5842000"/>
            <a:ext cx="916285" cy="858244"/>
          </a:xfrm>
          <a:prstGeom prst="rect">
            <a:avLst/>
          </a:prstGeom>
        </p:spPr>
      </p:pic>
    </p:spTree>
    <p:extLst>
      <p:ext uri="{BB962C8B-B14F-4D97-AF65-F5344CB8AC3E}">
        <p14:creationId xmlns:p14="http://schemas.microsoft.com/office/powerpoint/2010/main" val="249211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strVal val="#ppt_w*0.70"/>
                                          </p:val>
                                        </p:tav>
                                        <p:tav tm="100000">
                                          <p:val>
                                            <p:strVal val="#ppt_w"/>
                                          </p:val>
                                        </p:tav>
                                      </p:tavLst>
                                    </p:anim>
                                    <p:anim calcmode="lin" valueType="num">
                                      <p:cBhvr>
                                        <p:cTn id="16" dur="1000" fill="hold"/>
                                        <p:tgtEl>
                                          <p:spTgt spid="9"/>
                                        </p:tgtEl>
                                        <p:attrNameLst>
                                          <p:attrName>ppt_h</p:attrName>
                                        </p:attrNameLst>
                                      </p:cBhvr>
                                      <p:tavLst>
                                        <p:tav tm="0">
                                          <p:val>
                                            <p:strVal val="#ppt_h"/>
                                          </p:val>
                                        </p:tav>
                                        <p:tav tm="100000">
                                          <p:val>
                                            <p:strVal val="#ppt_h"/>
                                          </p:val>
                                        </p:tav>
                                      </p:tavLst>
                                    </p:anim>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 calcmode="lin" valueType="num">
                                      <p:cBhvr additive="base">
                                        <p:cTn id="3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additive="base">
                                        <p:cTn id="4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 calcmode="lin" valueType="num">
                                      <p:cBhvr additive="base">
                                        <p:cTn id="4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additive="base">
                                        <p:cTn id="5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1000" fill="hold"/>
                                        <p:tgtEl>
                                          <p:spTgt spid="13"/>
                                        </p:tgtEl>
                                        <p:attrNameLst>
                                          <p:attrName>ppt_w</p:attrName>
                                        </p:attrNameLst>
                                      </p:cBhvr>
                                      <p:tavLst>
                                        <p:tav tm="0">
                                          <p:val>
                                            <p:fltVal val="0"/>
                                          </p:val>
                                        </p:tav>
                                        <p:tav tm="100000">
                                          <p:val>
                                            <p:strVal val="#ppt_w"/>
                                          </p:val>
                                        </p:tav>
                                      </p:tavLst>
                                    </p:anim>
                                    <p:anim calcmode="lin" valueType="num">
                                      <p:cBhvr>
                                        <p:cTn id="59" dur="1000" fill="hold"/>
                                        <p:tgtEl>
                                          <p:spTgt spid="13"/>
                                        </p:tgtEl>
                                        <p:attrNameLst>
                                          <p:attrName>ppt_h</p:attrName>
                                        </p:attrNameLst>
                                      </p:cBhvr>
                                      <p:tavLst>
                                        <p:tav tm="0">
                                          <p:val>
                                            <p:fltVal val="0"/>
                                          </p:val>
                                        </p:tav>
                                        <p:tav tm="100000">
                                          <p:val>
                                            <p:strVal val="#ppt_h"/>
                                          </p:val>
                                        </p:tav>
                                      </p:tavLst>
                                    </p:anim>
                                    <p:anim calcmode="lin" valueType="num">
                                      <p:cBhvr>
                                        <p:cTn id="60" dur="1000" fill="hold"/>
                                        <p:tgtEl>
                                          <p:spTgt spid="13"/>
                                        </p:tgtEl>
                                        <p:attrNameLst>
                                          <p:attrName>style.rotation</p:attrName>
                                        </p:attrNameLst>
                                      </p:cBhvr>
                                      <p:tavLst>
                                        <p:tav tm="0">
                                          <p:val>
                                            <p:fltVal val="90"/>
                                          </p:val>
                                        </p:tav>
                                        <p:tav tm="100000">
                                          <p:val>
                                            <p:fltVal val="0"/>
                                          </p:val>
                                        </p:tav>
                                      </p:tavLst>
                                    </p:anim>
                                    <p:animEffect transition="in" filter="fade">
                                      <p:cBhvr>
                                        <p:cTn id="6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9114-DE3B-1FE1-FB79-2FB019F2E45E}"/>
              </a:ext>
            </a:extLst>
          </p:cNvPr>
          <p:cNvSpPr>
            <a:spLocks noGrp="1"/>
          </p:cNvSpPr>
          <p:nvPr>
            <p:ph type="title"/>
          </p:nvPr>
        </p:nvSpPr>
        <p:spPr>
          <a:xfrm>
            <a:off x="149804" y="325496"/>
            <a:ext cx="8408218" cy="573458"/>
          </a:xfrm>
        </p:spPr>
        <p:txBody>
          <a:bodyPr>
            <a:normAutofit/>
          </a:bodyPr>
          <a:lstStyle/>
          <a:p>
            <a:r>
              <a:rPr lang="en-US" sz="2800"/>
              <a:t>Dashboards / Charts – Traffic Volume Analysis</a:t>
            </a:r>
          </a:p>
        </p:txBody>
      </p:sp>
      <p:sp>
        <p:nvSpPr>
          <p:cNvPr id="4" name="Date Placeholder 3">
            <a:extLst>
              <a:ext uri="{FF2B5EF4-FFF2-40B4-BE49-F238E27FC236}">
                <a16:creationId xmlns:a16="http://schemas.microsoft.com/office/drawing/2014/main" id="{723C729F-CE24-1B81-01EE-5C8F06D444EB}"/>
              </a:ext>
            </a:extLst>
          </p:cNvPr>
          <p:cNvSpPr>
            <a:spLocks noGrp="1"/>
          </p:cNvSpPr>
          <p:nvPr>
            <p:ph type="dt" sz="half" idx="10"/>
          </p:nvPr>
        </p:nvSpPr>
        <p:spPr/>
        <p:txBody>
          <a:bodyPr/>
          <a:lstStyle/>
          <a:p>
            <a:fld id="{9FF17E9F-1A12-4AC9-9772-57A60686555B}" type="datetime1">
              <a:rPr lang="en-IN"/>
              <a:t>04-07-2024</a:t>
            </a:fld>
            <a:endParaRPr lang="en-US"/>
          </a:p>
        </p:txBody>
      </p:sp>
      <p:sp>
        <p:nvSpPr>
          <p:cNvPr id="5" name="Footer Placeholder 4">
            <a:extLst>
              <a:ext uri="{FF2B5EF4-FFF2-40B4-BE49-F238E27FC236}">
                <a16:creationId xmlns:a16="http://schemas.microsoft.com/office/drawing/2014/main" id="{7FAAE40F-F8E0-ACB0-4D4A-7C8C7D06D1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F1A0954-E860-F569-6B34-CCB69AF2118A}"/>
              </a:ext>
            </a:extLst>
          </p:cNvPr>
          <p:cNvSpPr>
            <a:spLocks noGrp="1"/>
          </p:cNvSpPr>
          <p:nvPr>
            <p:ph type="sldNum" sz="quarter" idx="12"/>
          </p:nvPr>
        </p:nvSpPr>
        <p:spPr/>
        <p:txBody>
          <a:bodyPr/>
          <a:lstStyle/>
          <a:p>
            <a:fld id="{CC057153-B650-4DEB-B370-79DDCFDCE934}" type="slidenum">
              <a:rPr lang="en-US" dirty="0"/>
              <a:t>13</a:t>
            </a:fld>
            <a:endParaRPr lang="en-US"/>
          </a:p>
        </p:txBody>
      </p:sp>
      <p:pic>
        <p:nvPicPr>
          <p:cNvPr id="3" name="Content Placeholder 2" descr="A pie chart of vehicles in peak hours&#10;&#10;Description automatically generated">
            <a:extLst>
              <a:ext uri="{FF2B5EF4-FFF2-40B4-BE49-F238E27FC236}">
                <a16:creationId xmlns:a16="http://schemas.microsoft.com/office/drawing/2014/main" id="{2E1D7973-30AC-2D01-94F0-375C3A6B58C2}"/>
              </a:ext>
            </a:extLst>
          </p:cNvPr>
          <p:cNvPicPr>
            <a:picLocks noGrp="1" noChangeAspect="1"/>
          </p:cNvPicPr>
          <p:nvPr>
            <p:ph idx="1"/>
          </p:nvPr>
        </p:nvPicPr>
        <p:blipFill>
          <a:blip r:embed="rId2"/>
          <a:stretch>
            <a:fillRect/>
          </a:stretch>
        </p:blipFill>
        <p:spPr>
          <a:xfrm>
            <a:off x="151249" y="1169902"/>
            <a:ext cx="2197190" cy="2119681"/>
          </a:xfrm>
        </p:spPr>
      </p:pic>
      <p:pic>
        <p:nvPicPr>
          <p:cNvPr id="7" name="Picture 6" descr="A pie chart of vehicles&#10;&#10;Description automatically generated">
            <a:extLst>
              <a:ext uri="{FF2B5EF4-FFF2-40B4-BE49-F238E27FC236}">
                <a16:creationId xmlns:a16="http://schemas.microsoft.com/office/drawing/2014/main" id="{832FD71A-FAF3-F399-5407-171BE4701D0E}"/>
              </a:ext>
            </a:extLst>
          </p:cNvPr>
          <p:cNvPicPr>
            <a:picLocks noChangeAspect="1"/>
          </p:cNvPicPr>
          <p:nvPr/>
        </p:nvPicPr>
        <p:blipFill>
          <a:blip r:embed="rId3"/>
          <a:stretch>
            <a:fillRect/>
          </a:stretch>
        </p:blipFill>
        <p:spPr>
          <a:xfrm>
            <a:off x="2766365" y="1169870"/>
            <a:ext cx="2200159" cy="2119373"/>
          </a:xfrm>
          <a:prstGeom prst="rect">
            <a:avLst/>
          </a:prstGeom>
        </p:spPr>
      </p:pic>
      <p:pic>
        <p:nvPicPr>
          <p:cNvPr id="8" name="Picture 7" descr="A pie chart of vehicles&#10;&#10;Description automatically generated">
            <a:extLst>
              <a:ext uri="{FF2B5EF4-FFF2-40B4-BE49-F238E27FC236}">
                <a16:creationId xmlns:a16="http://schemas.microsoft.com/office/drawing/2014/main" id="{1D6045FD-FA5C-D911-36DB-5BC426B3BF17}"/>
              </a:ext>
            </a:extLst>
          </p:cNvPr>
          <p:cNvPicPr>
            <a:picLocks noChangeAspect="1"/>
          </p:cNvPicPr>
          <p:nvPr/>
        </p:nvPicPr>
        <p:blipFill>
          <a:blip r:embed="rId4"/>
          <a:stretch>
            <a:fillRect/>
          </a:stretch>
        </p:blipFill>
        <p:spPr>
          <a:xfrm>
            <a:off x="5381037" y="1169870"/>
            <a:ext cx="2342445" cy="2119372"/>
          </a:xfrm>
          <a:prstGeom prst="rect">
            <a:avLst/>
          </a:prstGeom>
        </p:spPr>
      </p:pic>
      <p:pic>
        <p:nvPicPr>
          <p:cNvPr id="10" name="Picture 9">
            <a:extLst>
              <a:ext uri="{FF2B5EF4-FFF2-40B4-BE49-F238E27FC236}">
                <a16:creationId xmlns:a16="http://schemas.microsoft.com/office/drawing/2014/main" id="{770DA3F1-4621-25C4-4EAC-4D23BA507915}"/>
              </a:ext>
            </a:extLst>
          </p:cNvPr>
          <p:cNvPicPr>
            <a:picLocks noChangeAspect="1"/>
          </p:cNvPicPr>
          <p:nvPr/>
        </p:nvPicPr>
        <p:blipFill>
          <a:blip r:embed="rId5"/>
          <a:stretch>
            <a:fillRect/>
          </a:stretch>
        </p:blipFill>
        <p:spPr>
          <a:xfrm>
            <a:off x="149461" y="3571830"/>
            <a:ext cx="2950399" cy="2002367"/>
          </a:xfrm>
          <a:prstGeom prst="rect">
            <a:avLst/>
          </a:prstGeom>
        </p:spPr>
      </p:pic>
      <p:pic>
        <p:nvPicPr>
          <p:cNvPr id="11" name="Picture 10">
            <a:extLst>
              <a:ext uri="{FF2B5EF4-FFF2-40B4-BE49-F238E27FC236}">
                <a16:creationId xmlns:a16="http://schemas.microsoft.com/office/drawing/2014/main" id="{BB68580E-C25F-47D4-1C9B-6BE8100DE650}"/>
              </a:ext>
            </a:extLst>
          </p:cNvPr>
          <p:cNvPicPr>
            <a:picLocks noChangeAspect="1"/>
          </p:cNvPicPr>
          <p:nvPr/>
        </p:nvPicPr>
        <p:blipFill>
          <a:blip r:embed="rId6"/>
          <a:stretch>
            <a:fillRect/>
          </a:stretch>
        </p:blipFill>
        <p:spPr>
          <a:xfrm>
            <a:off x="3341321" y="3571831"/>
            <a:ext cx="2969216" cy="2002367"/>
          </a:xfrm>
          <a:prstGeom prst="rect">
            <a:avLst/>
          </a:prstGeom>
        </p:spPr>
      </p:pic>
      <p:pic>
        <p:nvPicPr>
          <p:cNvPr id="12" name="Picture 11" descr="A graph of different colored bars&#10;&#10;Description automatically generated">
            <a:extLst>
              <a:ext uri="{FF2B5EF4-FFF2-40B4-BE49-F238E27FC236}">
                <a16:creationId xmlns:a16="http://schemas.microsoft.com/office/drawing/2014/main" id="{737963FC-37B5-A326-B3BD-896C1FB17F84}"/>
              </a:ext>
            </a:extLst>
          </p:cNvPr>
          <p:cNvPicPr>
            <a:picLocks noChangeAspect="1"/>
          </p:cNvPicPr>
          <p:nvPr/>
        </p:nvPicPr>
        <p:blipFill>
          <a:blip r:embed="rId7"/>
          <a:stretch>
            <a:fillRect/>
          </a:stretch>
        </p:blipFill>
        <p:spPr>
          <a:xfrm>
            <a:off x="6549731" y="3553015"/>
            <a:ext cx="2949576" cy="2021183"/>
          </a:xfrm>
          <a:prstGeom prst="rect">
            <a:avLst/>
          </a:prstGeom>
        </p:spPr>
      </p:pic>
      <p:sp>
        <p:nvSpPr>
          <p:cNvPr id="13" name="TextBox 12">
            <a:extLst>
              <a:ext uri="{FF2B5EF4-FFF2-40B4-BE49-F238E27FC236}">
                <a16:creationId xmlns:a16="http://schemas.microsoft.com/office/drawing/2014/main" id="{29F48BD7-73AC-3B2F-DE62-EA5382D46F41}"/>
              </a:ext>
            </a:extLst>
          </p:cNvPr>
          <p:cNvSpPr txBox="1"/>
          <p:nvPr/>
        </p:nvSpPr>
        <p:spPr>
          <a:xfrm>
            <a:off x="514316" y="5856934"/>
            <a:ext cx="11545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Pie Plots: The pie charts represents the percentage of different vehicles in the peak hour time period. </a:t>
            </a:r>
          </a:p>
          <a:p>
            <a:r>
              <a:rPr lang="en-US" sz="1400"/>
              <a:t>Bar Plots: The bar plots represents the  count of a particular vehicle in 15 minute intervals of the peak hour.</a:t>
            </a:r>
          </a:p>
        </p:txBody>
      </p:sp>
    </p:spTree>
    <p:extLst>
      <p:ext uri="{BB962C8B-B14F-4D97-AF65-F5344CB8AC3E}">
        <p14:creationId xmlns:p14="http://schemas.microsoft.com/office/powerpoint/2010/main" val="40530912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FA2D-363A-CF4D-DCD8-E3923D1E870D}"/>
              </a:ext>
            </a:extLst>
          </p:cNvPr>
          <p:cNvSpPr>
            <a:spLocks noGrp="1"/>
          </p:cNvSpPr>
          <p:nvPr>
            <p:ph type="title"/>
          </p:nvPr>
        </p:nvSpPr>
        <p:spPr>
          <a:xfrm>
            <a:off x="291179" y="489109"/>
            <a:ext cx="10653578" cy="536946"/>
          </a:xfrm>
        </p:spPr>
        <p:txBody>
          <a:bodyPr>
            <a:normAutofit/>
          </a:bodyPr>
          <a:lstStyle/>
          <a:p>
            <a:r>
              <a:rPr lang="en-US" sz="2800"/>
              <a:t>Charts / Heatmaps - Travel Time &amp; Speed</a:t>
            </a:r>
          </a:p>
        </p:txBody>
      </p:sp>
      <p:pic>
        <p:nvPicPr>
          <p:cNvPr id="7" name="Content Placeholder 6" descr="A screen shot of a chart&#10;&#10;Description automatically generated">
            <a:extLst>
              <a:ext uri="{FF2B5EF4-FFF2-40B4-BE49-F238E27FC236}">
                <a16:creationId xmlns:a16="http://schemas.microsoft.com/office/drawing/2014/main" id="{14B02B5F-FA3B-E376-6700-D770B5411320}"/>
              </a:ext>
            </a:extLst>
          </p:cNvPr>
          <p:cNvPicPr>
            <a:picLocks noGrp="1" noChangeAspect="1"/>
          </p:cNvPicPr>
          <p:nvPr>
            <p:ph idx="1"/>
          </p:nvPr>
        </p:nvPicPr>
        <p:blipFill>
          <a:blip r:embed="rId2"/>
          <a:stretch>
            <a:fillRect/>
          </a:stretch>
        </p:blipFill>
        <p:spPr>
          <a:xfrm>
            <a:off x="640488" y="1404959"/>
            <a:ext cx="3259418" cy="3363844"/>
          </a:xfrm>
        </p:spPr>
      </p:pic>
      <p:sp>
        <p:nvSpPr>
          <p:cNvPr id="4" name="Date Placeholder 3">
            <a:extLst>
              <a:ext uri="{FF2B5EF4-FFF2-40B4-BE49-F238E27FC236}">
                <a16:creationId xmlns:a16="http://schemas.microsoft.com/office/drawing/2014/main" id="{7C0E2297-4FA4-F013-2373-85685F68FA20}"/>
              </a:ext>
            </a:extLst>
          </p:cNvPr>
          <p:cNvSpPr>
            <a:spLocks noGrp="1"/>
          </p:cNvSpPr>
          <p:nvPr>
            <p:ph type="dt" sz="half" idx="10"/>
          </p:nvPr>
        </p:nvSpPr>
        <p:spPr/>
        <p:txBody>
          <a:bodyPr/>
          <a:lstStyle/>
          <a:p>
            <a:fld id="{5ABC9CDA-FCA4-4349-B1B7-A07B4C28D07E}" type="datetime1">
              <a:t>7/4/2024</a:t>
            </a:fld>
            <a:endParaRPr lang="en-US"/>
          </a:p>
        </p:txBody>
      </p:sp>
      <p:sp>
        <p:nvSpPr>
          <p:cNvPr id="5" name="Footer Placeholder 4">
            <a:extLst>
              <a:ext uri="{FF2B5EF4-FFF2-40B4-BE49-F238E27FC236}">
                <a16:creationId xmlns:a16="http://schemas.microsoft.com/office/drawing/2014/main" id="{27A55F5F-C558-C6E5-603D-D7C400C90A5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045694-C9D5-227F-85ED-2254F4CA95DE}"/>
              </a:ext>
            </a:extLst>
          </p:cNvPr>
          <p:cNvSpPr>
            <a:spLocks noGrp="1"/>
          </p:cNvSpPr>
          <p:nvPr>
            <p:ph type="sldNum" sz="quarter" idx="12"/>
          </p:nvPr>
        </p:nvSpPr>
        <p:spPr/>
        <p:txBody>
          <a:bodyPr/>
          <a:lstStyle/>
          <a:p>
            <a:fld id="{CC057153-B650-4DEB-B370-79DDCFDCE934}" type="slidenum">
              <a:rPr lang="en-US" dirty="0"/>
              <a:t>14</a:t>
            </a:fld>
            <a:endParaRPr lang="en-US"/>
          </a:p>
        </p:txBody>
      </p:sp>
      <p:pic>
        <p:nvPicPr>
          <p:cNvPr id="8" name="Picture 7">
            <a:extLst>
              <a:ext uri="{FF2B5EF4-FFF2-40B4-BE49-F238E27FC236}">
                <a16:creationId xmlns:a16="http://schemas.microsoft.com/office/drawing/2014/main" id="{FEA7808C-9F2D-A973-76C6-068E66FFAD7F}"/>
              </a:ext>
            </a:extLst>
          </p:cNvPr>
          <p:cNvPicPr>
            <a:picLocks noChangeAspect="1"/>
          </p:cNvPicPr>
          <p:nvPr/>
        </p:nvPicPr>
        <p:blipFill>
          <a:blip r:embed="rId3"/>
          <a:stretch>
            <a:fillRect/>
          </a:stretch>
        </p:blipFill>
        <p:spPr>
          <a:xfrm>
            <a:off x="4266617" y="1408410"/>
            <a:ext cx="3283288" cy="335280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137ABC0C-40E1-8A1D-8B33-3757FCACC519}"/>
              </a:ext>
            </a:extLst>
          </p:cNvPr>
          <p:cNvPicPr>
            <a:picLocks noChangeAspect="1"/>
          </p:cNvPicPr>
          <p:nvPr/>
        </p:nvPicPr>
        <p:blipFill>
          <a:blip r:embed="rId4"/>
          <a:stretch>
            <a:fillRect/>
          </a:stretch>
        </p:blipFill>
        <p:spPr>
          <a:xfrm>
            <a:off x="7901770" y="1408410"/>
            <a:ext cx="3448107" cy="3352801"/>
          </a:xfrm>
          <a:prstGeom prst="rect">
            <a:avLst/>
          </a:prstGeom>
        </p:spPr>
      </p:pic>
      <p:sp>
        <p:nvSpPr>
          <p:cNvPr id="3" name="TextBox 2">
            <a:extLst>
              <a:ext uri="{FF2B5EF4-FFF2-40B4-BE49-F238E27FC236}">
                <a16:creationId xmlns:a16="http://schemas.microsoft.com/office/drawing/2014/main" id="{996784BD-C497-14D7-0C1C-434CA1275E58}"/>
              </a:ext>
            </a:extLst>
          </p:cNvPr>
          <p:cNvSpPr txBox="1"/>
          <p:nvPr/>
        </p:nvSpPr>
        <p:spPr>
          <a:xfrm>
            <a:off x="376142" y="5176056"/>
            <a:ext cx="116915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Heatmaps: The following heatmaps gives an idea at what day and time the travel time and consumption of fuel is maximum.</a:t>
            </a:r>
          </a:p>
          <a:p>
            <a:pPr marL="285750" indent="-285750">
              <a:buFont typeface="Calibri"/>
              <a:buChar char="-"/>
            </a:pPr>
            <a:r>
              <a:rPr lang="en-US" sz="1400"/>
              <a:t>Travel Time: Avg. Time taken to travel 10km at a particular day and time.</a:t>
            </a:r>
          </a:p>
          <a:p>
            <a:pPr marL="285750" indent="-285750">
              <a:buFont typeface="Calibri"/>
              <a:buChar char="-"/>
            </a:pPr>
            <a:r>
              <a:rPr lang="en-US" sz="1400"/>
              <a:t>Speed: Avg. Speed of the vehicles at a particular day and time.</a:t>
            </a:r>
          </a:p>
          <a:p>
            <a:pPr marL="285750" indent="-285750">
              <a:buFont typeface="Calibri"/>
              <a:buChar char="-"/>
            </a:pPr>
            <a:r>
              <a:rPr lang="en-US" sz="1400"/>
              <a:t>Consumption: Avg. Fuel consumption of vehicles at a particular day and time.</a:t>
            </a:r>
          </a:p>
        </p:txBody>
      </p:sp>
    </p:spTree>
    <p:extLst>
      <p:ext uri="{BB962C8B-B14F-4D97-AF65-F5344CB8AC3E}">
        <p14:creationId xmlns:p14="http://schemas.microsoft.com/office/powerpoint/2010/main" val="35551243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ighway with many cars on it&#10;&#10;Description automatically generated">
            <a:extLst>
              <a:ext uri="{FF2B5EF4-FFF2-40B4-BE49-F238E27FC236}">
                <a16:creationId xmlns:a16="http://schemas.microsoft.com/office/drawing/2014/main" id="{3BCC596A-F67B-B7D3-FE4F-0198B08BBAC9}"/>
              </a:ext>
            </a:extLst>
          </p:cNvPr>
          <p:cNvPicPr>
            <a:picLocks noChangeAspect="1"/>
          </p:cNvPicPr>
          <p:nvPr/>
        </p:nvPicPr>
        <p:blipFill rotWithShape="1">
          <a:blip r:embed="rId2"/>
          <a:srcRect l="26329" r="-1"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DD638-31F7-4198-332C-D0420F40843D}"/>
              </a:ext>
            </a:extLst>
          </p:cNvPr>
          <p:cNvSpPr>
            <a:spLocks noGrp="1"/>
          </p:cNvSpPr>
          <p:nvPr>
            <p:ph type="title"/>
          </p:nvPr>
        </p:nvSpPr>
        <p:spPr>
          <a:xfrm>
            <a:off x="7414330" y="1147445"/>
            <a:ext cx="5706182" cy="428333"/>
          </a:xfrm>
        </p:spPr>
        <p:txBody>
          <a:bodyPr>
            <a:noAutofit/>
          </a:bodyPr>
          <a:lstStyle/>
          <a:p>
            <a:r>
              <a:rPr lang="en-US" sz="2400" dirty="0">
                <a:ea typeface="+mj-lt"/>
                <a:cs typeface="+mj-lt"/>
              </a:rPr>
              <a:t>Estimation of Congestion Hotspots </a:t>
            </a:r>
          </a:p>
        </p:txBody>
      </p:sp>
      <p:sp>
        <p:nvSpPr>
          <p:cNvPr id="3" name="Content Placeholder 2">
            <a:extLst>
              <a:ext uri="{FF2B5EF4-FFF2-40B4-BE49-F238E27FC236}">
                <a16:creationId xmlns:a16="http://schemas.microsoft.com/office/drawing/2014/main" id="{CB58B548-8A67-1076-3829-17958A3CB3F8}"/>
              </a:ext>
            </a:extLst>
          </p:cNvPr>
          <p:cNvSpPr>
            <a:spLocks noGrp="1"/>
          </p:cNvSpPr>
          <p:nvPr>
            <p:ph idx="1"/>
          </p:nvPr>
        </p:nvSpPr>
        <p:spPr>
          <a:xfrm>
            <a:off x="7511290" y="1712841"/>
            <a:ext cx="4523229" cy="4291402"/>
          </a:xfrm>
        </p:spPr>
        <p:txBody>
          <a:bodyPr vert="horz" lIns="91440" tIns="45720" rIns="91440" bIns="45720" rtlCol="0" anchor="t">
            <a:normAutofit fontScale="92500"/>
          </a:bodyPr>
          <a:lstStyle/>
          <a:p>
            <a:pPr marL="0" indent="0">
              <a:lnSpc>
                <a:spcPct val="110000"/>
              </a:lnSpc>
              <a:spcBef>
                <a:spcPts val="0"/>
              </a:spcBef>
              <a:spcAft>
                <a:spcPts val="600"/>
              </a:spcAft>
              <a:buNone/>
            </a:pPr>
            <a:r>
              <a:rPr lang="en-US" sz="1500" dirty="0">
                <a:latin typeface="Arial"/>
                <a:cs typeface="Arial"/>
              </a:rPr>
              <a:t>The key areas for road congestion and the reasons for them include:</a:t>
            </a:r>
            <a:endParaRPr lang="en-US" sz="1500" dirty="0"/>
          </a:p>
          <a:p>
            <a:pPr marL="0" indent="0">
              <a:lnSpc>
                <a:spcPct val="110000"/>
              </a:lnSpc>
              <a:spcBef>
                <a:spcPts val="0"/>
              </a:spcBef>
              <a:spcAft>
                <a:spcPts val="600"/>
              </a:spcAft>
              <a:buNone/>
            </a:pPr>
            <a:endParaRPr lang="en-US" sz="1500">
              <a:latin typeface="Arial"/>
              <a:cs typeface="Arial"/>
            </a:endParaRPr>
          </a:p>
          <a:p>
            <a:pPr marL="285750" indent="-285750">
              <a:lnSpc>
                <a:spcPct val="110000"/>
              </a:lnSpc>
              <a:spcBef>
                <a:spcPts val="0"/>
              </a:spcBef>
              <a:spcAft>
                <a:spcPts val="600"/>
              </a:spcAft>
              <a:buFont typeface="Arial,Sans-Serif" panose="020B0604020202020204" pitchFamily="34" charset="0"/>
            </a:pPr>
            <a:r>
              <a:rPr lang="en-US" sz="1500" b="1" dirty="0">
                <a:latin typeface="Arial"/>
                <a:cs typeface="Arial"/>
              </a:rPr>
              <a:t>Key Areas</a:t>
            </a:r>
            <a:r>
              <a:rPr lang="en-US" sz="1500" dirty="0">
                <a:latin typeface="Arial"/>
                <a:cs typeface="Arial"/>
              </a:rPr>
              <a:t>: Major congestion hotspots include areas such as Andheri, Dadar, Sion, and the Eastern and Western Express Highways. The peak hour volume in these areas is around 1800 vehicles and the peak hour factor is greater than 0.90 in these areas. These areas frequently experience gridlocks during peak hours.</a:t>
            </a:r>
          </a:p>
          <a:p>
            <a:pPr marL="285750" indent="-285750">
              <a:lnSpc>
                <a:spcPct val="110000"/>
              </a:lnSpc>
              <a:spcBef>
                <a:spcPts val="0"/>
              </a:spcBef>
              <a:spcAft>
                <a:spcPts val="600"/>
              </a:spcAft>
              <a:buFont typeface="Arial,Sans-Serif" panose="020B0604020202020204" pitchFamily="34" charset="0"/>
            </a:pPr>
            <a:endParaRPr lang="en-US" sz="1500">
              <a:latin typeface="Arial"/>
              <a:cs typeface="Arial"/>
            </a:endParaRPr>
          </a:p>
          <a:p>
            <a:pPr marL="285750" indent="-285750">
              <a:lnSpc>
                <a:spcPct val="110000"/>
              </a:lnSpc>
              <a:spcBef>
                <a:spcPts val="0"/>
              </a:spcBef>
              <a:spcAft>
                <a:spcPts val="600"/>
              </a:spcAft>
              <a:buFont typeface="Arial,Sans-Serif" panose="020B0604020202020204" pitchFamily="34" charset="0"/>
            </a:pPr>
            <a:r>
              <a:rPr lang="en-US" sz="1500" b="1" dirty="0">
                <a:latin typeface="Arial"/>
                <a:cs typeface="Arial"/>
              </a:rPr>
              <a:t>Bottlenecks</a:t>
            </a:r>
            <a:r>
              <a:rPr lang="en-US" sz="1500" dirty="0">
                <a:latin typeface="Arial"/>
                <a:cs typeface="Arial"/>
              </a:rPr>
              <a:t>: Specific bottlenecks such as flyovers, intersections, and narrow road segments are major contributors to traffic jams. For example, the Sion-</a:t>
            </a:r>
            <a:r>
              <a:rPr lang="en-US" sz="1500" dirty="0" err="1">
                <a:latin typeface="Arial"/>
                <a:cs typeface="Arial"/>
              </a:rPr>
              <a:t>Panvel</a:t>
            </a:r>
            <a:r>
              <a:rPr lang="en-US" sz="1500" dirty="0">
                <a:latin typeface="Arial"/>
                <a:cs typeface="Arial"/>
              </a:rPr>
              <a:t> Expressway and the Western Express Highway are known for severe bottlenecks.</a:t>
            </a:r>
          </a:p>
        </p:txBody>
      </p:sp>
      <p:sp>
        <p:nvSpPr>
          <p:cNvPr id="4" name="Date Placeholder 3">
            <a:extLst>
              <a:ext uri="{FF2B5EF4-FFF2-40B4-BE49-F238E27FC236}">
                <a16:creationId xmlns:a16="http://schemas.microsoft.com/office/drawing/2014/main" id="{85B3B444-6950-E84A-4EFE-62A0C4BE6DE7}"/>
              </a:ext>
            </a:extLst>
          </p:cNvPr>
          <p:cNvSpPr>
            <a:spLocks noGrp="1"/>
          </p:cNvSpPr>
          <p:nvPr>
            <p:ph type="dt" sz="half" idx="10"/>
          </p:nvPr>
        </p:nvSpPr>
        <p:spPr>
          <a:xfrm>
            <a:off x="838200" y="6356350"/>
            <a:ext cx="2743200" cy="365125"/>
          </a:xfrm>
        </p:spPr>
        <p:txBody>
          <a:bodyPr>
            <a:normAutofit/>
          </a:bodyPr>
          <a:lstStyle/>
          <a:p>
            <a:pPr>
              <a:spcAft>
                <a:spcPts val="600"/>
              </a:spcAft>
            </a:pPr>
            <a:fld id="{774F7CEC-D81C-4520-8E76-6B31C3947F44}" type="datetime1">
              <a:rPr lang="en-US">
                <a:solidFill>
                  <a:srgbClr val="FFFFFF"/>
                </a:solidFill>
              </a:rPr>
              <a:pPr>
                <a:spcAft>
                  <a:spcPts val="600"/>
                </a:spcAft>
              </a:pPr>
              <a:t>7/4/2024</a:t>
            </a:fld>
            <a:endParaRPr lang="en-US">
              <a:solidFill>
                <a:srgbClr val="FFFFFF"/>
              </a:solidFill>
            </a:endParaRPr>
          </a:p>
        </p:txBody>
      </p:sp>
      <p:sp>
        <p:nvSpPr>
          <p:cNvPr id="5" name="Footer Placeholder 4">
            <a:extLst>
              <a:ext uri="{FF2B5EF4-FFF2-40B4-BE49-F238E27FC236}">
                <a16:creationId xmlns:a16="http://schemas.microsoft.com/office/drawing/2014/main" id="{C7968D28-BAC1-A40A-3C62-E06495522FEE}"/>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solidFill>
                  <a:srgbClr val="FFFFFF"/>
                </a:solidFill>
              </a:rPr>
              <a:t>
              </a:t>
            </a:r>
          </a:p>
        </p:txBody>
      </p:sp>
      <p:sp>
        <p:nvSpPr>
          <p:cNvPr id="6" name="Slide Number Placeholder 5">
            <a:extLst>
              <a:ext uri="{FF2B5EF4-FFF2-40B4-BE49-F238E27FC236}">
                <a16:creationId xmlns:a16="http://schemas.microsoft.com/office/drawing/2014/main" id="{E2FEE9A2-C623-5762-EDB8-3BFC4165A881}"/>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dirty="0"/>
              <a:pPr>
                <a:spcAft>
                  <a:spcPts val="600"/>
                </a:spcAft>
              </a:pPr>
              <a:t>15</a:t>
            </a:fld>
            <a:endParaRPr lang="en-US"/>
          </a:p>
        </p:txBody>
      </p:sp>
    </p:spTree>
    <p:extLst>
      <p:ext uri="{BB962C8B-B14F-4D97-AF65-F5344CB8AC3E}">
        <p14:creationId xmlns:p14="http://schemas.microsoft.com/office/powerpoint/2010/main" val="299420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AC2D-047D-0273-A8B5-70C04CE368FB}"/>
              </a:ext>
            </a:extLst>
          </p:cNvPr>
          <p:cNvSpPr>
            <a:spLocks noGrp="1"/>
          </p:cNvSpPr>
          <p:nvPr>
            <p:ph type="title"/>
          </p:nvPr>
        </p:nvSpPr>
        <p:spPr>
          <a:xfrm>
            <a:off x="178026" y="589280"/>
            <a:ext cx="9965521" cy="610147"/>
          </a:xfrm>
        </p:spPr>
        <p:txBody>
          <a:bodyPr>
            <a:normAutofit fontScale="90000"/>
          </a:bodyPr>
          <a:lstStyle/>
          <a:p>
            <a:r>
              <a:rPr lang="en-US" sz="2800"/>
              <a:t>Estimation of Capacity - Public Transport – Road Congestion</a:t>
            </a:r>
          </a:p>
        </p:txBody>
      </p:sp>
      <p:sp>
        <p:nvSpPr>
          <p:cNvPr id="3" name="Content Placeholder 2">
            <a:extLst>
              <a:ext uri="{FF2B5EF4-FFF2-40B4-BE49-F238E27FC236}">
                <a16:creationId xmlns:a16="http://schemas.microsoft.com/office/drawing/2014/main" id="{3F0D35F4-5EBA-71CD-420A-5BE3DBDFE4C7}"/>
              </a:ext>
            </a:extLst>
          </p:cNvPr>
          <p:cNvSpPr>
            <a:spLocks noGrp="1"/>
          </p:cNvSpPr>
          <p:nvPr>
            <p:ph idx="1"/>
          </p:nvPr>
        </p:nvSpPr>
        <p:spPr>
          <a:xfrm>
            <a:off x="330425" y="1171972"/>
            <a:ext cx="6307358" cy="5130049"/>
          </a:xfrm>
        </p:spPr>
        <p:txBody>
          <a:bodyPr vert="horz" lIns="91440" tIns="45720" rIns="91440" bIns="45720" rtlCol="0" anchor="t">
            <a:normAutofit/>
          </a:bodyPr>
          <a:lstStyle/>
          <a:p>
            <a:pPr marL="0" indent="0">
              <a:buNone/>
            </a:pPr>
            <a:r>
              <a:rPr lang="en-US" sz="1700"/>
              <a:t>The overcrowded trains and buses, insufficient infrastructure are also some of the important reasons for road congestion in Greater Mumbai, India. </a:t>
            </a:r>
          </a:p>
          <a:p>
            <a:pPr marL="0" indent="0">
              <a:buNone/>
            </a:pPr>
            <a:r>
              <a:rPr lang="en-US" sz="1700"/>
              <a:t>Here's an overview about them:</a:t>
            </a:r>
          </a:p>
          <a:p>
            <a:pPr marL="285750" indent="-285750"/>
            <a:r>
              <a:rPr lang="en-US" sz="1700" b="1">
                <a:ea typeface="+mn-lt"/>
                <a:cs typeface="+mn-lt"/>
              </a:rPr>
              <a:t>Overcrowded Trains and Buses</a:t>
            </a:r>
            <a:r>
              <a:rPr lang="en-US" sz="1700">
                <a:ea typeface="+mn-lt"/>
                <a:cs typeface="+mn-lt"/>
              </a:rPr>
              <a:t>: Mumbai’s local trains and buses operate at over 150% capacity during peak hours. This overcrowding results in delays and reduces the efficiency of public transport.</a:t>
            </a:r>
          </a:p>
          <a:p>
            <a:pPr marL="285750" indent="-285750"/>
            <a:r>
              <a:rPr lang="en-US" sz="1700" b="1">
                <a:ea typeface="+mn-lt"/>
                <a:cs typeface="+mn-lt"/>
              </a:rPr>
              <a:t>Insufficient Infrastructure</a:t>
            </a:r>
            <a:r>
              <a:rPr lang="en-US" sz="1700">
                <a:ea typeface="+mn-lt"/>
                <a:cs typeface="+mn-lt"/>
              </a:rPr>
              <a:t>: There is a lack of sufficient infrastructure to support the growing number of public transport users. Limited seating capacity, poor maintenance, and infrequent services contribute to the congestion.</a:t>
            </a:r>
            <a:endParaRPr lang="en-US" sz="1700"/>
          </a:p>
        </p:txBody>
      </p:sp>
      <p:sp>
        <p:nvSpPr>
          <p:cNvPr id="4" name="Date Placeholder 3">
            <a:extLst>
              <a:ext uri="{FF2B5EF4-FFF2-40B4-BE49-F238E27FC236}">
                <a16:creationId xmlns:a16="http://schemas.microsoft.com/office/drawing/2014/main" id="{AAA01E50-95A9-5BDD-6F36-C999ECB6C436}"/>
              </a:ext>
            </a:extLst>
          </p:cNvPr>
          <p:cNvSpPr>
            <a:spLocks noGrp="1"/>
          </p:cNvSpPr>
          <p:nvPr>
            <p:ph type="dt" sz="half" idx="10"/>
          </p:nvPr>
        </p:nvSpPr>
        <p:spPr/>
        <p:txBody>
          <a:bodyPr/>
          <a:lstStyle/>
          <a:p>
            <a:fld id="{7C6E0A1E-8F75-44EA-AB6F-206350A04F11}" type="datetime1">
              <a:rPr lang="en-IN"/>
              <a:t>04-07-2024</a:t>
            </a:fld>
            <a:endParaRPr lang="en-US"/>
          </a:p>
        </p:txBody>
      </p:sp>
      <p:sp>
        <p:nvSpPr>
          <p:cNvPr id="5" name="Footer Placeholder 4">
            <a:extLst>
              <a:ext uri="{FF2B5EF4-FFF2-40B4-BE49-F238E27FC236}">
                <a16:creationId xmlns:a16="http://schemas.microsoft.com/office/drawing/2014/main" id="{D3732525-78ED-C4F3-AD01-2CFEEAA83BA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58B6AEE-3ACD-5681-EF40-9486936CE0E9}"/>
              </a:ext>
            </a:extLst>
          </p:cNvPr>
          <p:cNvSpPr>
            <a:spLocks noGrp="1"/>
          </p:cNvSpPr>
          <p:nvPr>
            <p:ph type="sldNum" sz="quarter" idx="12"/>
          </p:nvPr>
        </p:nvSpPr>
        <p:spPr/>
        <p:txBody>
          <a:bodyPr/>
          <a:lstStyle/>
          <a:p>
            <a:fld id="{CC057153-B650-4DEB-B370-79DDCFDCE934}" type="slidenum">
              <a:rPr lang="en-US" dirty="0"/>
              <a:t>16</a:t>
            </a:fld>
            <a:endParaRPr lang="en-US"/>
          </a:p>
        </p:txBody>
      </p:sp>
      <p:pic>
        <p:nvPicPr>
          <p:cNvPr id="10" name="Picture 9" descr="A busy intersection with cars and people&#10;&#10;Description automatically generated">
            <a:extLst>
              <a:ext uri="{FF2B5EF4-FFF2-40B4-BE49-F238E27FC236}">
                <a16:creationId xmlns:a16="http://schemas.microsoft.com/office/drawing/2014/main" id="{1E157FEB-0130-08F6-501B-261544FD3C70}"/>
              </a:ext>
            </a:extLst>
          </p:cNvPr>
          <p:cNvPicPr>
            <a:picLocks noChangeAspect="1"/>
          </p:cNvPicPr>
          <p:nvPr/>
        </p:nvPicPr>
        <p:blipFill>
          <a:blip r:embed="rId2"/>
          <a:stretch>
            <a:fillRect/>
          </a:stretch>
        </p:blipFill>
        <p:spPr>
          <a:xfrm>
            <a:off x="7112000" y="4051829"/>
            <a:ext cx="4289779" cy="2395008"/>
          </a:xfrm>
          <a:prstGeom prst="rect">
            <a:avLst/>
          </a:prstGeom>
        </p:spPr>
      </p:pic>
      <p:pic>
        <p:nvPicPr>
          <p:cNvPr id="11" name="Picture 10" descr="A group of people on a bus&#10;&#10;Description automatically generated">
            <a:extLst>
              <a:ext uri="{FF2B5EF4-FFF2-40B4-BE49-F238E27FC236}">
                <a16:creationId xmlns:a16="http://schemas.microsoft.com/office/drawing/2014/main" id="{B536B2A3-298A-7E39-1A2A-A20BEABC00CD}"/>
              </a:ext>
            </a:extLst>
          </p:cNvPr>
          <p:cNvPicPr>
            <a:picLocks noChangeAspect="1"/>
          </p:cNvPicPr>
          <p:nvPr/>
        </p:nvPicPr>
        <p:blipFill>
          <a:blip r:embed="rId3"/>
          <a:stretch>
            <a:fillRect/>
          </a:stretch>
        </p:blipFill>
        <p:spPr>
          <a:xfrm>
            <a:off x="7112000" y="1336153"/>
            <a:ext cx="4289779" cy="2407694"/>
          </a:xfrm>
          <a:prstGeom prst="rect">
            <a:avLst/>
          </a:prstGeom>
        </p:spPr>
      </p:pic>
    </p:spTree>
    <p:extLst>
      <p:ext uri="{BB962C8B-B14F-4D97-AF65-F5344CB8AC3E}">
        <p14:creationId xmlns:p14="http://schemas.microsoft.com/office/powerpoint/2010/main" val="311037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ox(in)">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ox(in)">
                                      <p:cBhvr>
                                        <p:cTn id="4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moke stacks of smoke coming out of a factory&#10;&#10;Description automatically generated">
            <a:extLst>
              <a:ext uri="{FF2B5EF4-FFF2-40B4-BE49-F238E27FC236}">
                <a16:creationId xmlns:a16="http://schemas.microsoft.com/office/drawing/2014/main" id="{B823FC35-3091-D690-1050-F82A62181613}"/>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500EA-A9B9-01B1-DB1E-14C49F3655AB}"/>
              </a:ext>
            </a:extLst>
          </p:cNvPr>
          <p:cNvSpPr>
            <a:spLocks noGrp="1"/>
          </p:cNvSpPr>
          <p:nvPr>
            <p:ph type="title"/>
          </p:nvPr>
        </p:nvSpPr>
        <p:spPr>
          <a:xfrm>
            <a:off x="263105" y="1112748"/>
            <a:ext cx="10061962" cy="591572"/>
          </a:xfrm>
        </p:spPr>
        <p:txBody>
          <a:bodyPr>
            <a:normAutofit fontScale="90000"/>
          </a:bodyPr>
          <a:lstStyle/>
          <a:p>
            <a:r>
              <a:rPr lang="en-US" sz="3100"/>
              <a:t>Estimation of Air Quality Index (AQI) - Road Congestion</a:t>
            </a:r>
          </a:p>
        </p:txBody>
      </p:sp>
      <p:sp>
        <p:nvSpPr>
          <p:cNvPr id="3" name="Content Placeholder 2">
            <a:extLst>
              <a:ext uri="{FF2B5EF4-FFF2-40B4-BE49-F238E27FC236}">
                <a16:creationId xmlns:a16="http://schemas.microsoft.com/office/drawing/2014/main" id="{35BDF3BA-9083-7E0A-8FBB-62ADDCB60E95}"/>
              </a:ext>
            </a:extLst>
          </p:cNvPr>
          <p:cNvSpPr>
            <a:spLocks noGrp="1"/>
          </p:cNvSpPr>
          <p:nvPr>
            <p:ph idx="1"/>
          </p:nvPr>
        </p:nvSpPr>
        <p:spPr>
          <a:xfrm>
            <a:off x="263106" y="2002880"/>
            <a:ext cx="3429398" cy="4539650"/>
          </a:xfrm>
        </p:spPr>
        <p:txBody>
          <a:bodyPr vert="horz" lIns="91440" tIns="45720" rIns="91440" bIns="45720" rtlCol="0" anchor="t">
            <a:normAutofit/>
          </a:bodyPr>
          <a:lstStyle/>
          <a:p>
            <a:pPr marL="0" indent="0">
              <a:lnSpc>
                <a:spcPct val="110000"/>
              </a:lnSpc>
              <a:buNone/>
            </a:pPr>
            <a:r>
              <a:rPr lang="en-US" sz="1400" dirty="0">
                <a:ea typeface="+mn-lt"/>
                <a:cs typeface="+mn-lt"/>
              </a:rPr>
              <a:t>The following are the impacts of the road congestion:</a:t>
            </a:r>
          </a:p>
          <a:p>
            <a:pPr>
              <a:lnSpc>
                <a:spcPct val="110000"/>
              </a:lnSpc>
            </a:pPr>
            <a:r>
              <a:rPr lang="en-US" sz="1400" b="1" dirty="0">
                <a:ea typeface="+mn-lt"/>
                <a:cs typeface="+mn-lt"/>
              </a:rPr>
              <a:t>Air Pollution</a:t>
            </a:r>
            <a:r>
              <a:rPr lang="en-US" sz="1400" dirty="0">
                <a:ea typeface="+mn-lt"/>
                <a:cs typeface="+mn-lt"/>
              </a:rPr>
              <a:t>: The high level of vehicular emissions contributes to severe air pollution. Mumbai often records air quality index (AQI) levels in the 'moderate' category. The AQI-US of Greater Mumbai is around 69. (Click Here - </a:t>
            </a:r>
            <a:r>
              <a:rPr lang="en-US" sz="1400" dirty="0">
                <a:ea typeface="+mn-lt"/>
                <a:cs typeface="+mn-lt"/>
                <a:hlinkClick r:id="rId3"/>
              </a:rPr>
              <a:t>Air Quality Index</a:t>
            </a:r>
            <a:r>
              <a:rPr lang="en-US" sz="1400" dirty="0">
                <a:ea typeface="+mn-lt"/>
                <a:cs typeface="+mn-lt"/>
              </a:rPr>
              <a:t>)</a:t>
            </a:r>
            <a:endParaRPr lang="en-US" sz="1400"/>
          </a:p>
          <a:p>
            <a:pPr>
              <a:lnSpc>
                <a:spcPct val="110000"/>
              </a:lnSpc>
            </a:pPr>
            <a:r>
              <a:rPr lang="en-US" sz="1400" b="1" dirty="0">
                <a:ea typeface="+mn-lt"/>
                <a:cs typeface="+mn-lt"/>
              </a:rPr>
              <a:t>Health Issues</a:t>
            </a:r>
            <a:r>
              <a:rPr lang="en-US" sz="1400" dirty="0">
                <a:ea typeface="+mn-lt"/>
                <a:cs typeface="+mn-lt"/>
              </a:rPr>
              <a:t>: Increased pollution and longer travel times lead to higher stress levels among commuters and contribute to health issues such as respiratory problems and cardiovascular diseases.</a:t>
            </a:r>
            <a:endParaRPr lang="en-US" sz="1400"/>
          </a:p>
          <a:p>
            <a:pPr>
              <a:lnSpc>
                <a:spcPct val="110000"/>
              </a:lnSpc>
            </a:pPr>
            <a:endParaRPr lang="en-US" sz="1600"/>
          </a:p>
        </p:txBody>
      </p:sp>
      <p:sp>
        <p:nvSpPr>
          <p:cNvPr id="4" name="Date Placeholder 3">
            <a:extLst>
              <a:ext uri="{FF2B5EF4-FFF2-40B4-BE49-F238E27FC236}">
                <a16:creationId xmlns:a16="http://schemas.microsoft.com/office/drawing/2014/main" id="{9A9A8061-65D1-AC76-4920-A8C2C5B88702}"/>
              </a:ext>
            </a:extLst>
          </p:cNvPr>
          <p:cNvSpPr>
            <a:spLocks noGrp="1"/>
          </p:cNvSpPr>
          <p:nvPr>
            <p:ph type="dt" sz="half" idx="10"/>
          </p:nvPr>
        </p:nvSpPr>
        <p:spPr>
          <a:xfrm>
            <a:off x="838200" y="6356350"/>
            <a:ext cx="2743200" cy="365125"/>
          </a:xfrm>
        </p:spPr>
        <p:txBody>
          <a:bodyPr>
            <a:normAutofit/>
          </a:bodyPr>
          <a:lstStyle/>
          <a:p>
            <a:pPr>
              <a:spcAft>
                <a:spcPts val="600"/>
              </a:spcAft>
            </a:pPr>
            <a:fld id="{0DA02230-5375-47F0-8EA4-0611C20E3980}" type="datetime1">
              <a:rPr lang="en-IN"/>
              <a:pPr>
                <a:spcAft>
                  <a:spcPts val="600"/>
                </a:spcAft>
              </a:pPr>
              <a:t>04-07-2024</a:t>
            </a:fld>
            <a:endParaRPr lang="en-US"/>
          </a:p>
        </p:txBody>
      </p:sp>
      <p:sp>
        <p:nvSpPr>
          <p:cNvPr id="5" name="Footer Placeholder 4">
            <a:extLst>
              <a:ext uri="{FF2B5EF4-FFF2-40B4-BE49-F238E27FC236}">
                <a16:creationId xmlns:a16="http://schemas.microsoft.com/office/drawing/2014/main" id="{328D48F0-3C91-62DD-3951-D4792090DC52}"/>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solidFill>
                  <a:srgbClr val="FFFFFF"/>
                </a:solidFill>
              </a:rPr>
              <a:t>
              </a:t>
            </a:r>
          </a:p>
        </p:txBody>
      </p:sp>
      <p:sp>
        <p:nvSpPr>
          <p:cNvPr id="6" name="Slide Number Placeholder 5">
            <a:extLst>
              <a:ext uri="{FF2B5EF4-FFF2-40B4-BE49-F238E27FC236}">
                <a16:creationId xmlns:a16="http://schemas.microsoft.com/office/drawing/2014/main" id="{D18299A9-ED97-5A4E-0200-5FEE71D0B4AC}"/>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39171627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5905-ED3D-6E25-B6E0-FC3735E7C462}"/>
              </a:ext>
            </a:extLst>
          </p:cNvPr>
          <p:cNvSpPr>
            <a:spLocks noGrp="1"/>
          </p:cNvSpPr>
          <p:nvPr>
            <p:ph type="title"/>
          </p:nvPr>
        </p:nvSpPr>
        <p:spPr>
          <a:xfrm>
            <a:off x="6470146" y="1346501"/>
            <a:ext cx="4559089" cy="587138"/>
          </a:xfrm>
        </p:spPr>
        <p:txBody>
          <a:bodyPr anchor="b">
            <a:normAutofit fontScale="90000"/>
          </a:bodyPr>
          <a:lstStyle/>
          <a:p>
            <a:r>
              <a:rPr lang="en-US" sz="3100"/>
              <a:t>Public Transport System</a:t>
            </a:r>
          </a:p>
        </p:txBody>
      </p:sp>
      <p:sp>
        <p:nvSpPr>
          <p:cNvPr id="22" name="Oval 2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nterior of empty bus">
            <a:extLst>
              <a:ext uri="{FF2B5EF4-FFF2-40B4-BE49-F238E27FC236}">
                <a16:creationId xmlns:a16="http://schemas.microsoft.com/office/drawing/2014/main" id="{A133DCBB-A720-5CB5-511E-F7A2EC271AE9}"/>
              </a:ext>
            </a:extLst>
          </p:cNvPr>
          <p:cNvPicPr>
            <a:picLocks noChangeAspect="1"/>
          </p:cNvPicPr>
          <p:nvPr/>
        </p:nvPicPr>
        <p:blipFill rotWithShape="1">
          <a:blip r:embed="rId2"/>
          <a:srcRect l="17105" r="16144"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50CFA7C-8528-1001-1548-B4CB0B796DC1}"/>
              </a:ext>
            </a:extLst>
          </p:cNvPr>
          <p:cNvSpPr>
            <a:spLocks noGrp="1"/>
          </p:cNvSpPr>
          <p:nvPr>
            <p:ph idx="1"/>
          </p:nvPr>
        </p:nvSpPr>
        <p:spPr>
          <a:xfrm>
            <a:off x="6657715" y="2322603"/>
            <a:ext cx="4535642" cy="2913872"/>
          </a:xfrm>
        </p:spPr>
        <p:txBody>
          <a:bodyPr vert="horz" lIns="91440" tIns="45720" rIns="91440" bIns="45720" rtlCol="0" anchor="t">
            <a:noAutofit/>
          </a:bodyPr>
          <a:lstStyle/>
          <a:p>
            <a:pPr marL="0" indent="0">
              <a:lnSpc>
                <a:spcPct val="110000"/>
              </a:lnSpc>
              <a:buNone/>
            </a:pPr>
            <a:r>
              <a:rPr lang="en-US">
                <a:solidFill>
                  <a:schemeClr val="tx1">
                    <a:alpha val="80000"/>
                  </a:schemeClr>
                </a:solidFill>
                <a:ea typeface="+mn-lt"/>
                <a:cs typeface="+mn-lt"/>
              </a:rPr>
              <a:t>A public transport system refers to a network of vehicles and infrastructure that provides transportation services to the general public on a regular, scheduled basis. These systems are crucial in urban areas and beyond for moving large numbers of people efficiently and reducing dependence on private vehicles.</a:t>
            </a:r>
            <a:endParaRPr lang="en-US">
              <a:solidFill>
                <a:schemeClr val="tx1">
                  <a:alpha val="80000"/>
                </a:schemeClr>
              </a:solidFill>
            </a:endParaRPr>
          </a:p>
        </p:txBody>
      </p:sp>
      <p:sp>
        <p:nvSpPr>
          <p:cNvPr id="6" name="Footer Placeholder 5">
            <a:extLst>
              <a:ext uri="{FF2B5EF4-FFF2-40B4-BE49-F238E27FC236}">
                <a16:creationId xmlns:a16="http://schemas.microsoft.com/office/drawing/2014/main" id="{5921366D-987F-F1A8-EBA7-57876FEC82A0}"/>
              </a:ext>
            </a:extLst>
          </p:cNvPr>
          <p:cNvSpPr>
            <a:spLocks noGrp="1"/>
          </p:cNvSpPr>
          <p:nvPr>
            <p:ph type="ftr" sz="quarter" idx="11"/>
          </p:nvPr>
        </p:nvSpPr>
        <p:spPr>
          <a:xfrm rot="16200000">
            <a:off x="9812115" y="1591485"/>
            <a:ext cx="3548094" cy="365125"/>
          </a:xfrm>
        </p:spPr>
        <p:txBody>
          <a:bodyPr>
            <a:normAutofit/>
          </a:bodyPr>
          <a:lstStyle/>
          <a:p>
            <a:pPr>
              <a:lnSpc>
                <a:spcPct val="90000"/>
              </a:lnSpc>
              <a:spcAft>
                <a:spcPts val="600"/>
              </a:spcAft>
            </a:pPr>
            <a:r>
              <a:rPr lang="en-US" sz="700">
                <a:solidFill>
                  <a:schemeClr val="tx1">
                    <a:alpha val="60000"/>
                  </a:schemeClr>
                </a:solidFill>
              </a:rPr>
              <a:t>
              </a:t>
            </a:r>
          </a:p>
        </p:txBody>
      </p:sp>
      <p:sp>
        <p:nvSpPr>
          <p:cNvPr id="2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5" name="Date Placeholder 4">
            <a:extLst>
              <a:ext uri="{FF2B5EF4-FFF2-40B4-BE49-F238E27FC236}">
                <a16:creationId xmlns:a16="http://schemas.microsoft.com/office/drawing/2014/main" id="{D7416AEE-AAA3-95E3-1660-A5CAC1722101}"/>
              </a:ext>
            </a:extLst>
          </p:cNvPr>
          <p:cNvSpPr>
            <a:spLocks noGrp="1"/>
          </p:cNvSpPr>
          <p:nvPr>
            <p:ph type="dt" sz="half" idx="10"/>
          </p:nvPr>
        </p:nvSpPr>
        <p:spPr>
          <a:xfrm>
            <a:off x="838200" y="6356350"/>
            <a:ext cx="2743200" cy="365125"/>
          </a:xfrm>
        </p:spPr>
        <p:txBody>
          <a:bodyPr>
            <a:normAutofit/>
          </a:bodyPr>
          <a:lstStyle/>
          <a:p>
            <a:pPr>
              <a:spcAft>
                <a:spcPts val="600"/>
              </a:spcAft>
            </a:pPr>
            <a:fld id="{69DBB864-74B8-433B-82E1-313CC18CBA8C}" type="datetime1">
              <a:rPr lang="en-US">
                <a:solidFill>
                  <a:schemeClr val="tx1">
                    <a:alpha val="60000"/>
                  </a:schemeClr>
                </a:solidFill>
              </a:rPr>
              <a:pPr>
                <a:spcAft>
                  <a:spcPts val="600"/>
                </a:spcAft>
              </a:pPr>
              <a:t>7/4/2024</a:t>
            </a:fld>
            <a:endParaRPr lang="en-US">
              <a:solidFill>
                <a:schemeClr val="tx1">
                  <a:alpha val="60000"/>
                </a:schemeClr>
              </a:solidFill>
            </a:endParaRPr>
          </a:p>
        </p:txBody>
      </p:sp>
      <p:sp>
        <p:nvSpPr>
          <p:cNvPr id="7" name="Slide Number Placeholder 6">
            <a:extLst>
              <a:ext uri="{FF2B5EF4-FFF2-40B4-BE49-F238E27FC236}">
                <a16:creationId xmlns:a16="http://schemas.microsoft.com/office/drawing/2014/main" id="{EE83D0B1-F4A6-7D53-3FA2-0423CECFCBF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chemeClr val="tx1">
                    <a:alpha val="60000"/>
                  </a:schemeClr>
                </a:solidFill>
              </a:rPr>
              <a:pPr>
                <a:spcAft>
                  <a:spcPts val="600"/>
                </a:spcAft>
              </a:pPr>
              <a:t>18</a:t>
            </a:fld>
            <a:endParaRPr lang="en-US">
              <a:solidFill>
                <a:schemeClr val="tx1">
                  <a:alpha val="60000"/>
                </a:schemeClr>
              </a:solidFill>
            </a:endParaRPr>
          </a:p>
        </p:txBody>
      </p:sp>
      <p:cxnSp>
        <p:nvCxnSpPr>
          <p:cNvPr id="3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1215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283162" y="816681"/>
            <a:ext cx="9517354" cy="638822"/>
          </a:xfrm>
        </p:spPr>
        <p:txBody>
          <a:bodyPr>
            <a:noAutofit/>
          </a:bodyPr>
          <a:lstStyle/>
          <a:p>
            <a:r>
              <a:rPr lang="en-US" sz="2800">
                <a:ea typeface="+mj-lt"/>
                <a:cs typeface="+mj-lt"/>
              </a:rPr>
              <a:t>Road Congestion Issues - Poor Public Transport Systesm</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414867" y="1656292"/>
            <a:ext cx="5679131" cy="4595931"/>
          </a:xfrm>
        </p:spPr>
        <p:txBody>
          <a:bodyPr vert="horz" lIns="91440" tIns="45720" rIns="91440" bIns="45720" rtlCol="0" anchor="t">
            <a:normAutofit/>
          </a:bodyPr>
          <a:lstStyle/>
          <a:p>
            <a:pPr marL="0" indent="0">
              <a:lnSpc>
                <a:spcPct val="110000"/>
              </a:lnSpc>
              <a:buNone/>
            </a:pPr>
            <a:r>
              <a:rPr lang="en-US" sz="1400">
                <a:latin typeface="Arial"/>
                <a:cs typeface="Arial"/>
              </a:rPr>
              <a:t>The following are the major causes of congestion issues due to public transport system:</a:t>
            </a:r>
            <a:endParaRPr lang="en-US" sz="1400"/>
          </a:p>
          <a:p>
            <a:pPr>
              <a:lnSpc>
                <a:spcPct val="110000"/>
              </a:lnSpc>
              <a:buFont typeface="Arial"/>
              <a:buChar char="•"/>
            </a:pPr>
            <a:r>
              <a:rPr lang="en-US" sz="1400" b="1">
                <a:latin typeface="Arial"/>
                <a:ea typeface="+mn-lt"/>
                <a:cs typeface="+mn-lt"/>
              </a:rPr>
              <a:t>Overcrowded Public Transport</a:t>
            </a:r>
            <a:r>
              <a:rPr lang="en-US" sz="1400">
                <a:latin typeface="Arial"/>
                <a:ea typeface="+mn-lt"/>
                <a:cs typeface="+mn-lt"/>
              </a:rPr>
              <a:t>: Mumbai’s trains and buses are often overcrowded, making them uncomfortable and unreliable, especially during peak hours. This leads to an increased reliance on private vehicles.</a:t>
            </a:r>
            <a:endParaRPr lang="en-US" sz="1400">
              <a:latin typeface="Arial"/>
              <a:cs typeface="Arial"/>
            </a:endParaRPr>
          </a:p>
          <a:p>
            <a:pPr>
              <a:lnSpc>
                <a:spcPct val="110000"/>
              </a:lnSpc>
              <a:buFont typeface="Arial"/>
              <a:buChar char="•"/>
            </a:pPr>
            <a:r>
              <a:rPr lang="en-US" sz="1400" b="1">
                <a:latin typeface="Arial"/>
                <a:ea typeface="+mn-lt"/>
                <a:cs typeface="+mn-lt"/>
              </a:rPr>
              <a:t>Inadequate Coverage and Frequency</a:t>
            </a:r>
            <a:r>
              <a:rPr lang="en-US" sz="1400">
                <a:latin typeface="Arial"/>
                <a:ea typeface="+mn-lt"/>
                <a:cs typeface="+mn-lt"/>
              </a:rPr>
              <a:t>: Certain areas in Greater Mumbai have limited access to public transport. Infrequent services further discourage usage, pushing more people towards using private vehicles.</a:t>
            </a:r>
            <a:endParaRPr lang="en-US" sz="1400">
              <a:latin typeface="Arial"/>
              <a:cs typeface="Arial"/>
            </a:endParaRPr>
          </a:p>
          <a:p>
            <a:pPr>
              <a:lnSpc>
                <a:spcPct val="110000"/>
              </a:lnSpc>
              <a:buFont typeface="Arial"/>
              <a:buChar char="•"/>
            </a:pPr>
            <a:r>
              <a:rPr lang="en-US" sz="1400" b="1">
                <a:latin typeface="Arial"/>
                <a:ea typeface="+mn-lt"/>
                <a:cs typeface="+mn-lt"/>
              </a:rPr>
              <a:t>Lack of Integration</a:t>
            </a:r>
            <a:r>
              <a:rPr lang="en-US" sz="1400">
                <a:latin typeface="Arial"/>
                <a:ea typeface="+mn-lt"/>
                <a:cs typeface="+mn-lt"/>
              </a:rPr>
              <a:t>: Poor integration between different modes of transport (trains, buses, metro) results in inefficient transfers and longer commute times, reducing the attractiveness of public transport.</a:t>
            </a:r>
          </a:p>
          <a:p>
            <a:pPr>
              <a:lnSpc>
                <a:spcPct val="110000"/>
              </a:lnSpc>
              <a:buFont typeface="Arial"/>
              <a:buChar char="•"/>
            </a:pPr>
            <a:r>
              <a:rPr lang="en-US" sz="1400" b="1">
                <a:latin typeface="Arial"/>
                <a:ea typeface="+mn-lt"/>
                <a:cs typeface="+mn-lt"/>
              </a:rPr>
              <a:t>Slow Speeds and Delays</a:t>
            </a:r>
            <a:r>
              <a:rPr lang="en-US" sz="1400">
                <a:latin typeface="Arial"/>
                <a:ea typeface="+mn-lt"/>
                <a:cs typeface="+mn-lt"/>
              </a:rPr>
              <a:t>: Traffic congestion on roads also affects the speed and punctuality of buses. Trains, though faster, often suffer from delays and overcrowding.</a:t>
            </a:r>
            <a:endParaRPr lang="en-US" sz="1400">
              <a:latin typeface="Arial"/>
              <a:cs typeface="Arial"/>
            </a:endParaRPr>
          </a:p>
        </p:txBody>
      </p:sp>
      <p:pic>
        <p:nvPicPr>
          <p:cNvPr id="9" name="Picture 8" descr="A group of people standing on a train&#10;&#10;Description automatically generated">
            <a:extLst>
              <a:ext uri="{FF2B5EF4-FFF2-40B4-BE49-F238E27FC236}">
                <a16:creationId xmlns:a16="http://schemas.microsoft.com/office/drawing/2014/main" id="{193532DA-A6DC-D913-A1BA-2C3B81F90B57}"/>
              </a:ext>
            </a:extLst>
          </p:cNvPr>
          <p:cNvPicPr>
            <a:picLocks noChangeAspect="1"/>
          </p:cNvPicPr>
          <p:nvPr/>
        </p:nvPicPr>
        <p:blipFill rotWithShape="1">
          <a:blip r:embed="rId2"/>
          <a:srcRect t="146" r="2"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3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1835227" cy="365125"/>
          </a:xfrm>
        </p:spPr>
        <p:txBody>
          <a:bodyPr>
            <a:normAutofit/>
          </a:bodyPr>
          <a:lstStyle/>
          <a:p>
            <a:pPr>
              <a:spcAft>
                <a:spcPts val="600"/>
              </a:spcAft>
            </a:pPr>
            <a:fld id="{4C9C044C-F7DB-4394-B42A-48A1F3DDA872}" type="datetime1">
              <a:rPr lang="en-US"/>
              <a:pPr>
                <a:spcAft>
                  <a:spcPts val="600"/>
                </a:spcAft>
              </a:pPr>
              <a:t>7/4/2024</a:t>
            </a:fld>
            <a:endParaRPr lang="en-US"/>
          </a:p>
        </p:txBody>
      </p:sp>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3213253" y="6356350"/>
            <a:ext cx="3012449"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33785635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1EA47-EBA2-482A-101C-5045281FCC8E}"/>
              </a:ext>
            </a:extLst>
          </p:cNvPr>
          <p:cNvSpPr>
            <a:spLocks noGrp="1"/>
          </p:cNvSpPr>
          <p:nvPr>
            <p:ph type="title"/>
          </p:nvPr>
        </p:nvSpPr>
        <p:spPr>
          <a:xfrm>
            <a:off x="838201" y="1052592"/>
            <a:ext cx="5120561" cy="1325563"/>
          </a:xfrm>
          <a:noFill/>
        </p:spPr>
        <p:txBody>
          <a:bodyPr vert="horz" lIns="91440" tIns="45720" rIns="91440" bIns="45720" rtlCol="0" anchor="ctr">
            <a:normAutofit/>
          </a:bodyPr>
          <a:lstStyle/>
          <a:p>
            <a:r>
              <a:rPr lang="en-US" sz="4000" kern="1200">
                <a:latin typeface="+mj-lt"/>
                <a:ea typeface="+mj-ea"/>
                <a:cs typeface="+mj-cs"/>
              </a:rPr>
              <a:t>Introduction</a:t>
            </a:r>
          </a:p>
        </p:txBody>
      </p:sp>
      <p:sp>
        <p:nvSpPr>
          <p:cNvPr id="9" name="Content Placeholder 8">
            <a:extLst>
              <a:ext uri="{FF2B5EF4-FFF2-40B4-BE49-F238E27FC236}">
                <a16:creationId xmlns:a16="http://schemas.microsoft.com/office/drawing/2014/main" id="{D0374140-3D4B-74FD-FBA3-B86B6AAC4642}"/>
              </a:ext>
            </a:extLst>
          </p:cNvPr>
          <p:cNvSpPr>
            <a:spLocks noGrp="1"/>
          </p:cNvSpPr>
          <p:nvPr>
            <p:ph sz="half" idx="1"/>
          </p:nvPr>
        </p:nvSpPr>
        <p:spPr>
          <a:xfrm>
            <a:off x="838201" y="2507670"/>
            <a:ext cx="5112514" cy="3203258"/>
          </a:xfrm>
        </p:spPr>
        <p:txBody>
          <a:bodyPr vert="horz" lIns="91440" tIns="45720" rIns="91440" bIns="45720" rtlCol="0" anchor="t">
            <a:noAutofit/>
          </a:bodyPr>
          <a:lstStyle/>
          <a:p>
            <a:pPr marL="0" indent="0">
              <a:lnSpc>
                <a:spcPct val="90000"/>
              </a:lnSpc>
              <a:buNone/>
            </a:pPr>
            <a:r>
              <a:rPr lang="en-US"/>
              <a:t>Greater Mumbai faces severe road congestion, significantly impacting residents' quality of life and the city's economic efficiency. The Municipal Corporation of Greater Mumbai (MCGM) seeks to address these challenges through a detailed study aimed at developing actionable recommendations for immediate and long-term improvement of urban mobility.</a:t>
            </a:r>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E15C5E8-AD86-F103-1393-C69004512E9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EE3D70C-5CD2-4CEB-AB6E-46C82969B10B}" type="datetime1">
              <a:rPr lang="en-US" sz="1200">
                <a:solidFill>
                  <a:schemeClr val="tx1">
                    <a:tint val="75000"/>
                  </a:schemeClr>
                </a:solidFill>
              </a:rPr>
              <a:pPr>
                <a:spcAft>
                  <a:spcPts val="600"/>
                </a:spcAft>
              </a:pPr>
              <a:t>7/4/2024</a:t>
            </a:fld>
            <a:endParaRPr lang="en-US" sz="1200">
              <a:solidFill>
                <a:schemeClr val="tx1">
                  <a:tint val="75000"/>
                </a:schemeClr>
              </a:solidFill>
            </a:endParaRPr>
          </a:p>
        </p:txBody>
      </p:sp>
      <p:pic>
        <p:nvPicPr>
          <p:cNvPr id="17" name="Picture 16" descr="Busy highway above water">
            <a:extLst>
              <a:ext uri="{FF2B5EF4-FFF2-40B4-BE49-F238E27FC236}">
                <a16:creationId xmlns:a16="http://schemas.microsoft.com/office/drawing/2014/main" id="{76EBCF89-6E70-1F2B-400A-F8527D9F0C91}"/>
              </a:ext>
            </a:extLst>
          </p:cNvPr>
          <p:cNvPicPr>
            <a:picLocks noChangeAspect="1"/>
          </p:cNvPicPr>
          <p:nvPr/>
        </p:nvPicPr>
        <p:blipFill rotWithShape="1">
          <a:blip r:embed="rId2"/>
          <a:srcRect l="14887" r="15769"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6" name="Arc 2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Content Placeholder 10" descr="A city skyline at night with water and purple sky&#10;&#10;Description automatically generated">
            <a:extLst>
              <a:ext uri="{FF2B5EF4-FFF2-40B4-BE49-F238E27FC236}">
                <a16:creationId xmlns:a16="http://schemas.microsoft.com/office/drawing/2014/main" id="{A54DB7FD-019A-5CBB-A0D8-1827F5D151A4}"/>
              </a:ext>
            </a:extLst>
          </p:cNvPr>
          <p:cNvPicPr>
            <a:picLocks noGrp="1" noChangeAspect="1"/>
          </p:cNvPicPr>
          <p:nvPr>
            <p:ph sz="half" idx="2"/>
          </p:nvPr>
        </p:nvPicPr>
        <p:blipFill rotWithShape="1">
          <a:blip r:embed="rId3">
            <a:extLst>
              <a:ext uri="{837473B0-CC2E-450A-ABE3-18F120FF3D39}">
                <a1611:picAttrSrcUrl xmlns:a1611="http://schemas.microsoft.com/office/drawing/2016/11/main" r:id="rId4"/>
              </a:ext>
            </a:extLst>
          </a:blip>
          <a:srcRect l="28109" r="14269"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A95510F-AF7C-7951-21CC-0ADDB5F1ED8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lnSpc>
                <a:spcPct val="90000"/>
              </a:lnSpc>
              <a:spcAft>
                <a:spcPts val="600"/>
              </a:spcAft>
            </a:pPr>
            <a:r>
              <a:rPr lang="en-US" sz="700" kern="1200">
                <a:solidFill>
                  <a:schemeClr val="tx1">
                    <a:tint val="75000"/>
                  </a:schemeClr>
                </a:solidFill>
                <a:latin typeface="+mn-lt"/>
                <a:ea typeface="+mn-ea"/>
                <a:cs typeface="+mn-cs"/>
              </a:rPr>
              <a:t>
              </a:t>
            </a:r>
          </a:p>
        </p:txBody>
      </p:sp>
      <p:sp>
        <p:nvSpPr>
          <p:cNvPr id="6" name="Slide Number Placeholder 5">
            <a:extLst>
              <a:ext uri="{FF2B5EF4-FFF2-40B4-BE49-F238E27FC236}">
                <a16:creationId xmlns:a16="http://schemas.microsoft.com/office/drawing/2014/main" id="{32AD717E-DE6D-7AB0-B4AA-3653A0FFECEF}"/>
              </a:ext>
            </a:extLst>
          </p:cNvPr>
          <p:cNvSpPr>
            <a:spLocks noGrp="1"/>
          </p:cNvSpPr>
          <p:nvPr>
            <p:ph type="sldNum" sz="quarter" idx="12"/>
          </p:nvPr>
        </p:nvSpPr>
        <p:spPr>
          <a:xfrm>
            <a:off x="9453880" y="-3811"/>
            <a:ext cx="2743200" cy="365125"/>
          </a:xfrm>
        </p:spPr>
        <p:txBody>
          <a:bodyPr vert="horz" lIns="91440" tIns="45720" rIns="91440" bIns="45720" rtlCol="0" anchor="ctr">
            <a:normAutofit/>
          </a:bodyPr>
          <a:lstStyle/>
          <a:p>
            <a:pPr>
              <a:spcAft>
                <a:spcPts val="600"/>
              </a:spcAft>
            </a:pPr>
            <a:fld id="{CC057153-B650-4DEB-B370-79DDCFDCE934}" type="slidenum">
              <a:rPr lang="en-US" sz="1200" dirty="0"/>
              <a:pPr>
                <a:spcAft>
                  <a:spcPts val="600"/>
                </a:spcAft>
              </a:pPr>
              <a:t>2</a:t>
            </a:fld>
            <a:endParaRPr lang="en-US" sz="1200"/>
          </a:p>
        </p:txBody>
      </p:sp>
    </p:spTree>
    <p:extLst>
      <p:ext uri="{BB962C8B-B14F-4D97-AF65-F5344CB8AC3E}">
        <p14:creationId xmlns:p14="http://schemas.microsoft.com/office/powerpoint/2010/main" val="976235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anim calcmode="lin" valueType="num">
                                      <p:cBhvr>
                                        <p:cTn id="3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9">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24"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593608" y="628032"/>
            <a:ext cx="5101747" cy="874008"/>
          </a:xfrm>
        </p:spPr>
        <p:txBody>
          <a:bodyPr>
            <a:normAutofit fontScale="90000"/>
          </a:bodyPr>
          <a:lstStyle/>
          <a:p>
            <a:r>
              <a:rPr lang="en-US" sz="2800">
                <a:ea typeface="+mj-lt"/>
                <a:cs typeface="+mj-lt"/>
              </a:rPr>
              <a:t>Road Congestion Issues - </a:t>
            </a:r>
            <a:br>
              <a:rPr lang="en-US" sz="2800">
                <a:ea typeface="+mj-lt"/>
                <a:cs typeface="+mj-lt"/>
              </a:rPr>
            </a:br>
            <a:r>
              <a:rPr lang="en-US" sz="2800">
                <a:ea typeface="+mj-lt"/>
                <a:cs typeface="+mj-lt"/>
              </a:rPr>
              <a:t>Poor Public Transport System</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838201" y="1825625"/>
            <a:ext cx="5092194" cy="4351338"/>
          </a:xfrm>
        </p:spPr>
        <p:txBody>
          <a:bodyPr vert="horz" lIns="91440" tIns="45720" rIns="91440" bIns="45720" rtlCol="0">
            <a:normAutofit/>
          </a:bodyPr>
          <a:lstStyle/>
          <a:p>
            <a:pPr marL="0" indent="0">
              <a:lnSpc>
                <a:spcPct val="110000"/>
              </a:lnSpc>
              <a:buNone/>
            </a:pPr>
            <a:r>
              <a:rPr lang="en-US" sz="1400">
                <a:latin typeface="Arial"/>
                <a:cs typeface="Arial"/>
              </a:rPr>
              <a:t>The following are the major impacts of congestion issues due to poor public transport system:</a:t>
            </a:r>
            <a:endParaRPr lang="en-US" sz="1400"/>
          </a:p>
          <a:p>
            <a:pPr>
              <a:lnSpc>
                <a:spcPct val="110000"/>
              </a:lnSpc>
              <a:buFont typeface="Arial"/>
              <a:buChar char="•"/>
            </a:pPr>
            <a:r>
              <a:rPr lang="en-US" sz="1400" b="1">
                <a:latin typeface="Arial"/>
                <a:ea typeface="+mn-lt"/>
                <a:cs typeface="+mn-lt"/>
              </a:rPr>
              <a:t>Increased Private Vehicle Usage</a:t>
            </a:r>
            <a:r>
              <a:rPr lang="en-US" sz="1400">
                <a:latin typeface="Arial"/>
                <a:ea typeface="+mn-lt"/>
                <a:cs typeface="+mn-lt"/>
              </a:rPr>
              <a:t>: As public transport becomes less reliable and comfortable, more people opt for private vehicles, leading to higher traffic volumes and congestion.</a:t>
            </a:r>
            <a:endParaRPr lang="en-US" sz="1400">
              <a:latin typeface="Arial"/>
              <a:cs typeface="Arial"/>
            </a:endParaRPr>
          </a:p>
          <a:p>
            <a:pPr>
              <a:lnSpc>
                <a:spcPct val="110000"/>
              </a:lnSpc>
              <a:buFont typeface="Arial"/>
              <a:buChar char="•"/>
            </a:pPr>
            <a:r>
              <a:rPr lang="en-US" sz="1400" b="1">
                <a:latin typeface="Arial"/>
                <a:ea typeface="+mn-lt"/>
                <a:cs typeface="+mn-lt"/>
              </a:rPr>
              <a:t>Higher Emissions</a:t>
            </a:r>
            <a:r>
              <a:rPr lang="en-US" sz="1400">
                <a:latin typeface="Arial"/>
                <a:ea typeface="+mn-lt"/>
                <a:cs typeface="+mn-lt"/>
              </a:rPr>
              <a:t>: Increased use of private vehicles contributes to higher levels of pollution and greenhouse gas emissions.</a:t>
            </a:r>
            <a:endParaRPr lang="en-US" sz="1400">
              <a:latin typeface="Arial"/>
              <a:cs typeface="Arial"/>
            </a:endParaRPr>
          </a:p>
          <a:p>
            <a:pPr>
              <a:lnSpc>
                <a:spcPct val="110000"/>
              </a:lnSpc>
              <a:buFont typeface="Arial"/>
              <a:buChar char="•"/>
            </a:pPr>
            <a:r>
              <a:rPr lang="en-US" sz="1400" b="1">
                <a:latin typeface="Arial"/>
                <a:ea typeface="+mn-lt"/>
                <a:cs typeface="+mn-lt"/>
              </a:rPr>
              <a:t>Economic Costs</a:t>
            </a:r>
            <a:r>
              <a:rPr lang="en-US" sz="1400">
                <a:latin typeface="Arial"/>
                <a:ea typeface="+mn-lt"/>
                <a:cs typeface="+mn-lt"/>
              </a:rPr>
              <a:t>: Commuters spend more time and money on travel due to inefficient public transport, affecting productivity and economic growth.</a:t>
            </a:r>
            <a:endParaRPr lang="en-US" sz="1400">
              <a:latin typeface="Arial"/>
              <a:cs typeface="Arial"/>
            </a:endParaRPr>
          </a:p>
          <a:p>
            <a:pPr>
              <a:lnSpc>
                <a:spcPct val="110000"/>
              </a:lnSpc>
              <a:buFont typeface="Arial"/>
              <a:buChar char="•"/>
            </a:pPr>
            <a:r>
              <a:rPr lang="en-US" sz="1400" b="1">
                <a:latin typeface="Arial"/>
                <a:ea typeface="+mn-lt"/>
                <a:cs typeface="+mn-lt"/>
              </a:rPr>
              <a:t>Social Inequity</a:t>
            </a:r>
            <a:r>
              <a:rPr lang="en-US" sz="1400">
                <a:latin typeface="Arial"/>
                <a:ea typeface="+mn-lt"/>
                <a:cs typeface="+mn-lt"/>
              </a:rPr>
              <a:t>: Poor public transport disproportionately affects lower-income groups who rely more on affordable transport options.</a:t>
            </a:r>
            <a:endParaRPr lang="en-US" sz="1400">
              <a:latin typeface="Arial"/>
              <a:cs typeface="Arial"/>
            </a:endParaRPr>
          </a:p>
          <a:p>
            <a:pPr>
              <a:lnSpc>
                <a:spcPct val="110000"/>
              </a:lnSpc>
              <a:buFont typeface="Arial"/>
              <a:buChar char="•"/>
            </a:pPr>
            <a:endParaRPr lang="en-US" sz="1400">
              <a:latin typeface="Arial"/>
              <a:cs typeface="Arial"/>
            </a:endParaRPr>
          </a:p>
          <a:p>
            <a:pPr marL="0" indent="0">
              <a:lnSpc>
                <a:spcPct val="110000"/>
              </a:lnSpc>
              <a:buNone/>
            </a:pPr>
            <a:endParaRPr lang="en-US" sz="1400">
              <a:latin typeface="Arial"/>
              <a:cs typeface="Arial"/>
            </a:endParaRP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12" name="Picture 11" descr="A person standing in a dirt field with smoke stacks&#10;&#10;Description automatically generated">
            <a:extLst>
              <a:ext uri="{FF2B5EF4-FFF2-40B4-BE49-F238E27FC236}">
                <a16:creationId xmlns:a16="http://schemas.microsoft.com/office/drawing/2014/main" id="{F62EC0FF-F81E-A39E-06AF-4238717D15F4}"/>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0" name="Arc 2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descr="A globe with a down arrow and coins&#10;&#10;Description automatically generated">
            <a:extLst>
              <a:ext uri="{FF2B5EF4-FFF2-40B4-BE49-F238E27FC236}">
                <a16:creationId xmlns:a16="http://schemas.microsoft.com/office/drawing/2014/main" id="{FCA122E5-48FA-2FEE-0A43-7130FE413EEE}"/>
              </a:ext>
            </a:extLst>
          </p:cNvPr>
          <p:cNvPicPr>
            <a:picLocks noChangeAspect="1"/>
          </p:cNvPicPr>
          <p:nvPr/>
        </p:nvPicPr>
        <p:blipFill rotWithShape="1">
          <a:blip r:embed="rId3"/>
          <a:srcRect t="14532" r="-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268782700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8100-C0BB-21F0-96AB-D0D214C91295}"/>
              </a:ext>
            </a:extLst>
          </p:cNvPr>
          <p:cNvSpPr>
            <a:spLocks noGrp="1"/>
          </p:cNvSpPr>
          <p:nvPr>
            <p:ph type="title"/>
          </p:nvPr>
        </p:nvSpPr>
        <p:spPr>
          <a:xfrm>
            <a:off x="135880" y="548640"/>
            <a:ext cx="6768319" cy="614098"/>
          </a:xfrm>
        </p:spPr>
        <p:txBody>
          <a:bodyPr>
            <a:normAutofit fontScale="90000"/>
          </a:bodyPr>
          <a:lstStyle/>
          <a:p>
            <a:r>
              <a:rPr lang="en-US" sz="2800">
                <a:ea typeface="+mj-lt"/>
                <a:cs typeface="+mj-lt"/>
              </a:rPr>
              <a:t>Recommendations - Short Term Measures</a:t>
            </a:r>
            <a:endParaRPr lang="en-US" sz="2800" b="0">
              <a:ea typeface="+mj-lt"/>
              <a:cs typeface="+mj-lt"/>
            </a:endParaRPr>
          </a:p>
          <a:p>
            <a:endParaRPr lang="en-US" sz="2800"/>
          </a:p>
        </p:txBody>
      </p:sp>
      <p:sp>
        <p:nvSpPr>
          <p:cNvPr id="3" name="Content Placeholder 2">
            <a:extLst>
              <a:ext uri="{FF2B5EF4-FFF2-40B4-BE49-F238E27FC236}">
                <a16:creationId xmlns:a16="http://schemas.microsoft.com/office/drawing/2014/main" id="{C70EFC03-0FA8-25A8-1AE0-DDF6D35BF27F}"/>
              </a:ext>
            </a:extLst>
          </p:cNvPr>
          <p:cNvSpPr>
            <a:spLocks noGrp="1"/>
          </p:cNvSpPr>
          <p:nvPr>
            <p:ph idx="1"/>
          </p:nvPr>
        </p:nvSpPr>
        <p:spPr>
          <a:xfrm>
            <a:off x="399287" y="1309132"/>
            <a:ext cx="6521847" cy="5139457"/>
          </a:xfrm>
        </p:spPr>
        <p:txBody>
          <a:bodyPr vert="horz" lIns="91440" tIns="45720" rIns="91440" bIns="45720" rtlCol="0" anchor="t">
            <a:normAutofit lnSpcReduction="10000"/>
          </a:bodyPr>
          <a:lstStyle/>
          <a:p>
            <a:pPr marL="0" indent="0">
              <a:buNone/>
            </a:pPr>
            <a:r>
              <a:rPr lang="en-US" sz="1700">
                <a:latin typeface="Arial"/>
                <a:cs typeface="Arial"/>
              </a:rPr>
              <a:t>The following are the short term measures for reducing road congestion issues due to public transport systems:</a:t>
            </a:r>
          </a:p>
          <a:p>
            <a:pPr>
              <a:lnSpc>
                <a:spcPct val="110000"/>
              </a:lnSpc>
            </a:pPr>
            <a:r>
              <a:rPr lang="en-US" sz="1600" b="1">
                <a:latin typeface="Arial"/>
                <a:cs typeface="Arial"/>
              </a:rPr>
              <a:t>Enhance Frequency and Reliability</a:t>
            </a:r>
            <a:r>
              <a:rPr lang="en-US" sz="1600">
                <a:latin typeface="Arial"/>
                <a:cs typeface="Arial"/>
              </a:rPr>
              <a:t>: Increase the frequency of services during peak hours and ensure reliable schedules to improve convenience for commuters.</a:t>
            </a:r>
          </a:p>
          <a:p>
            <a:pPr>
              <a:lnSpc>
                <a:spcPct val="110000"/>
              </a:lnSpc>
            </a:pPr>
            <a:r>
              <a:rPr lang="en-US" sz="1600" b="1">
                <a:latin typeface="Arial"/>
                <a:cs typeface="Arial"/>
              </a:rPr>
              <a:t>Upgrade Infrastructure</a:t>
            </a:r>
            <a:r>
              <a:rPr lang="en-US" sz="1600">
                <a:latin typeface="Arial"/>
                <a:cs typeface="Arial"/>
              </a:rPr>
              <a:t>: Maintain and upgrade existing infrastructure such as stations, bus stops, and terminals to ensure safety, comfort, and accessibility for passengers.</a:t>
            </a:r>
          </a:p>
          <a:p>
            <a:pPr>
              <a:lnSpc>
                <a:spcPct val="110000"/>
              </a:lnSpc>
            </a:pPr>
            <a:r>
              <a:rPr lang="en-US" sz="1600" b="1">
                <a:latin typeface="Arial"/>
                <a:cs typeface="Arial"/>
              </a:rPr>
              <a:t>Introduce Real-Time Information</a:t>
            </a:r>
            <a:r>
              <a:rPr lang="en-US" sz="1600">
                <a:latin typeface="Arial"/>
                <a:cs typeface="Arial"/>
              </a:rPr>
              <a:t>: Implement real-time information systems at stops and stations to inform passengers about arrivals, delays, and alternative routes.</a:t>
            </a:r>
          </a:p>
          <a:p>
            <a:pPr>
              <a:lnSpc>
                <a:spcPct val="110000"/>
              </a:lnSpc>
            </a:pPr>
            <a:r>
              <a:rPr lang="en-US" sz="1600" b="1">
                <a:latin typeface="Arial"/>
                <a:cs typeface="Arial"/>
              </a:rPr>
              <a:t>Promote Integration</a:t>
            </a:r>
            <a:r>
              <a:rPr lang="en-US" sz="1600">
                <a:latin typeface="Arial"/>
                <a:cs typeface="Arial"/>
              </a:rPr>
              <a:t>: Improve coordination and integration between different modes of transport (e.g., buses, trains, bicycles) to provide seamless and efficient transfer options.</a:t>
            </a:r>
          </a:p>
          <a:p>
            <a:pPr>
              <a:lnSpc>
                <a:spcPct val="110000"/>
              </a:lnSpc>
            </a:pPr>
            <a:r>
              <a:rPr lang="en-US" sz="1600" b="1">
                <a:latin typeface="Arial"/>
                <a:cs typeface="Arial"/>
              </a:rPr>
              <a:t>Address Accessibility</a:t>
            </a:r>
            <a:r>
              <a:rPr lang="en-US" sz="1600">
                <a:latin typeface="Arial"/>
                <a:cs typeface="Arial"/>
              </a:rPr>
              <a:t>: Ensure accessibility features are in place, such as ramps, elevators, and designated spaces for passengers with disabilities.</a:t>
            </a:r>
          </a:p>
          <a:p>
            <a:endParaRPr lang="en-US">
              <a:latin typeface="Neue Haas Grotesk Text Pro"/>
              <a:cs typeface="Arial"/>
            </a:endParaRPr>
          </a:p>
        </p:txBody>
      </p:sp>
      <p:sp>
        <p:nvSpPr>
          <p:cNvPr id="4" name="Date Placeholder 3">
            <a:extLst>
              <a:ext uri="{FF2B5EF4-FFF2-40B4-BE49-F238E27FC236}">
                <a16:creationId xmlns:a16="http://schemas.microsoft.com/office/drawing/2014/main" id="{469F421D-D4F1-B8AB-1B1F-EFC7AB7465A7}"/>
              </a:ext>
            </a:extLst>
          </p:cNvPr>
          <p:cNvSpPr>
            <a:spLocks noGrp="1"/>
          </p:cNvSpPr>
          <p:nvPr>
            <p:ph type="dt" sz="half" idx="10"/>
          </p:nvPr>
        </p:nvSpPr>
        <p:spPr/>
        <p:txBody>
          <a:bodyPr/>
          <a:lstStyle/>
          <a:p>
            <a:fld id="{9CE9B396-AA79-46EB-9049-F352D83E5FB6}" type="datetime1">
              <a:rPr lang="en-US"/>
              <a:t>7/4/2024</a:t>
            </a:fld>
            <a:endParaRPr lang="en-US"/>
          </a:p>
        </p:txBody>
      </p:sp>
      <p:sp>
        <p:nvSpPr>
          <p:cNvPr id="5" name="Footer Placeholder 4">
            <a:extLst>
              <a:ext uri="{FF2B5EF4-FFF2-40B4-BE49-F238E27FC236}">
                <a16:creationId xmlns:a16="http://schemas.microsoft.com/office/drawing/2014/main" id="{4170F39A-3E3E-D6A8-3148-DF2E47B384C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5E0FD9D-8F1B-4DD4-A8C7-BF3992DE95E9}"/>
              </a:ext>
            </a:extLst>
          </p:cNvPr>
          <p:cNvSpPr>
            <a:spLocks noGrp="1"/>
          </p:cNvSpPr>
          <p:nvPr>
            <p:ph type="sldNum" sz="quarter" idx="12"/>
          </p:nvPr>
        </p:nvSpPr>
        <p:spPr/>
        <p:txBody>
          <a:bodyPr/>
          <a:lstStyle/>
          <a:p>
            <a:fld id="{CC057153-B650-4DEB-B370-79DDCFDCE934}" type="slidenum">
              <a:rPr lang="en-US" dirty="0"/>
              <a:t>21</a:t>
            </a:fld>
            <a:endParaRPr lang="en-US"/>
          </a:p>
        </p:txBody>
      </p:sp>
      <p:pic>
        <p:nvPicPr>
          <p:cNvPr id="9" name="Picture 8" descr="A bus driving down the road&#10;&#10;Description automatically generated">
            <a:extLst>
              <a:ext uri="{FF2B5EF4-FFF2-40B4-BE49-F238E27FC236}">
                <a16:creationId xmlns:a16="http://schemas.microsoft.com/office/drawing/2014/main" id="{2C373077-F86A-6B39-BA1B-5F3E79E43C7D}"/>
              </a:ext>
            </a:extLst>
          </p:cNvPr>
          <p:cNvPicPr>
            <a:picLocks noChangeAspect="1"/>
          </p:cNvPicPr>
          <p:nvPr/>
        </p:nvPicPr>
        <p:blipFill>
          <a:blip r:embed="rId2"/>
          <a:stretch>
            <a:fillRect/>
          </a:stretch>
        </p:blipFill>
        <p:spPr>
          <a:xfrm>
            <a:off x="7331195" y="-11289"/>
            <a:ext cx="4857983" cy="6861762"/>
          </a:xfrm>
          <a:prstGeom prst="rect">
            <a:avLst/>
          </a:prstGeom>
        </p:spPr>
      </p:pic>
    </p:spTree>
    <p:extLst>
      <p:ext uri="{BB962C8B-B14F-4D97-AF65-F5344CB8AC3E}">
        <p14:creationId xmlns:p14="http://schemas.microsoft.com/office/powerpoint/2010/main" val="13059567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4F55-8456-2C8B-A8DA-B3F4FCB3FCD7}"/>
              </a:ext>
            </a:extLst>
          </p:cNvPr>
          <p:cNvSpPr>
            <a:spLocks noGrp="1"/>
          </p:cNvSpPr>
          <p:nvPr>
            <p:ph type="title"/>
          </p:nvPr>
        </p:nvSpPr>
        <p:spPr>
          <a:xfrm>
            <a:off x="169747" y="261361"/>
            <a:ext cx="6871801" cy="623256"/>
          </a:xfrm>
        </p:spPr>
        <p:txBody>
          <a:bodyPr>
            <a:normAutofit fontScale="90000"/>
          </a:bodyPr>
          <a:lstStyle/>
          <a:p>
            <a:r>
              <a:rPr lang="en-US" sz="2800">
                <a:ea typeface="+mj-lt"/>
                <a:cs typeface="+mj-lt"/>
              </a:rPr>
              <a:t>Recommendations - Long Term Measures</a:t>
            </a:r>
            <a:endParaRPr lang="en-US" sz="2800" b="0">
              <a:ea typeface="+mj-lt"/>
              <a:cs typeface="+mj-lt"/>
            </a:endParaRPr>
          </a:p>
          <a:p>
            <a:endParaRPr lang="en-US"/>
          </a:p>
        </p:txBody>
      </p:sp>
      <p:sp>
        <p:nvSpPr>
          <p:cNvPr id="3" name="Content Placeholder 2">
            <a:extLst>
              <a:ext uri="{FF2B5EF4-FFF2-40B4-BE49-F238E27FC236}">
                <a16:creationId xmlns:a16="http://schemas.microsoft.com/office/drawing/2014/main" id="{2AB5C07C-0440-AFC0-B620-D324B789ACF8}"/>
              </a:ext>
            </a:extLst>
          </p:cNvPr>
          <p:cNvSpPr>
            <a:spLocks noGrp="1"/>
          </p:cNvSpPr>
          <p:nvPr>
            <p:ph idx="1"/>
          </p:nvPr>
        </p:nvSpPr>
        <p:spPr>
          <a:xfrm>
            <a:off x="348487" y="886724"/>
            <a:ext cx="6868414" cy="5922831"/>
          </a:xfrm>
        </p:spPr>
        <p:txBody>
          <a:bodyPr vert="horz" lIns="91440" tIns="45720" rIns="91440" bIns="45720" rtlCol="0" anchor="t">
            <a:normAutofit/>
          </a:bodyPr>
          <a:lstStyle/>
          <a:p>
            <a:pPr>
              <a:lnSpc>
                <a:spcPct val="110000"/>
              </a:lnSpc>
            </a:pPr>
            <a:r>
              <a:rPr lang="en-US" sz="1600" b="1">
                <a:latin typeface="Arial"/>
                <a:cs typeface="Arial"/>
              </a:rPr>
              <a:t>Expand Network Coverage</a:t>
            </a:r>
            <a:r>
              <a:rPr lang="en-US" sz="1600">
                <a:latin typeface="Arial"/>
                <a:cs typeface="Arial"/>
              </a:rPr>
              <a:t>: Plan and develop new routes and extensions to reach </a:t>
            </a:r>
            <a:r>
              <a:rPr lang="en-US" sz="1400">
                <a:latin typeface="Arial"/>
                <a:cs typeface="Arial"/>
              </a:rPr>
              <a:t>underserved</a:t>
            </a:r>
            <a:r>
              <a:rPr lang="en-US" sz="1600">
                <a:latin typeface="Arial"/>
                <a:cs typeface="Arial"/>
              </a:rPr>
              <a:t> areas and accommodate growing populations.</a:t>
            </a:r>
            <a:endParaRPr lang="en-US"/>
          </a:p>
          <a:p>
            <a:pPr>
              <a:lnSpc>
                <a:spcPct val="110000"/>
              </a:lnSpc>
            </a:pPr>
            <a:r>
              <a:rPr lang="en-US" sz="1600" b="1">
                <a:latin typeface="Arial"/>
                <a:cs typeface="Arial"/>
              </a:rPr>
              <a:t>Invest in Sustainable Technologies</a:t>
            </a:r>
            <a:r>
              <a:rPr lang="en-US" sz="1600">
                <a:latin typeface="Arial"/>
                <a:cs typeface="Arial"/>
              </a:rPr>
              <a:t>: Introduce eco-friendly transport options such as electric buses and trains to reduce emissions and environmental impact.</a:t>
            </a:r>
          </a:p>
          <a:p>
            <a:pPr>
              <a:lnSpc>
                <a:spcPct val="110000"/>
              </a:lnSpc>
            </a:pPr>
            <a:r>
              <a:rPr lang="en-US" sz="1600" b="1">
                <a:latin typeface="Arial"/>
                <a:cs typeface="Arial"/>
              </a:rPr>
              <a:t>Implement Transit-Oriented Development (TOD)</a:t>
            </a:r>
            <a:r>
              <a:rPr lang="en-US" sz="1600">
                <a:latin typeface="Arial"/>
                <a:cs typeface="Arial"/>
              </a:rPr>
              <a:t>: Encourage development around transit hubs to create vibrant, walkable communities that reduce reliance on cars.</a:t>
            </a:r>
          </a:p>
          <a:p>
            <a:pPr>
              <a:lnSpc>
                <a:spcPct val="110000"/>
              </a:lnSpc>
            </a:pPr>
            <a:r>
              <a:rPr lang="en-US" sz="1600" b="1">
                <a:latin typeface="Arial"/>
                <a:cs typeface="Arial"/>
              </a:rPr>
              <a:t>Prioritize Safety and</a:t>
            </a:r>
            <a:r>
              <a:rPr lang="en-US" sz="1400" b="1">
                <a:latin typeface="Arial"/>
                <a:cs typeface="Arial"/>
              </a:rPr>
              <a:t> S</a:t>
            </a:r>
            <a:r>
              <a:rPr lang="en-US" sz="1600" b="1">
                <a:latin typeface="Arial"/>
                <a:cs typeface="Arial"/>
              </a:rPr>
              <a:t>ecurity</a:t>
            </a:r>
            <a:r>
              <a:rPr lang="en-US" sz="1600">
                <a:latin typeface="Arial"/>
                <a:cs typeface="Arial"/>
              </a:rPr>
              <a:t>: Implement measures to enhance passenger safety and security, such as surveillance systems and emergency response protocols.</a:t>
            </a:r>
          </a:p>
          <a:p>
            <a:pPr>
              <a:lnSpc>
                <a:spcPct val="110000"/>
              </a:lnSpc>
            </a:pPr>
            <a:r>
              <a:rPr lang="en-US" sz="1600" b="1">
                <a:latin typeface="Arial"/>
                <a:cs typeface="Arial"/>
              </a:rPr>
              <a:t>Promote Public Awareness and Usage</a:t>
            </a:r>
            <a:r>
              <a:rPr lang="en-US" sz="1600">
                <a:latin typeface="Arial"/>
                <a:cs typeface="Arial"/>
              </a:rPr>
              <a:t>: Launch campaigns to educate the public about the benefits of using public transport and incentivize its use through fare discounts or subsidies.</a:t>
            </a:r>
          </a:p>
          <a:p>
            <a:pPr>
              <a:lnSpc>
                <a:spcPct val="110000"/>
              </a:lnSpc>
            </a:pPr>
            <a:r>
              <a:rPr lang="en-US" sz="1600" b="1">
                <a:latin typeface="Arial"/>
                <a:cs typeface="Arial"/>
              </a:rPr>
              <a:t>Strengthen Governance and Funding</a:t>
            </a:r>
            <a:r>
              <a:rPr lang="en-US" sz="1600">
                <a:latin typeface="Arial"/>
                <a:cs typeface="Arial"/>
              </a:rPr>
              <a:t>: Ensure robust governance structures and secure sustainable funding sources to support ongoing maintenance, upgrades, and expansions.</a:t>
            </a:r>
          </a:p>
          <a:p>
            <a:endParaRPr lang="en-US"/>
          </a:p>
          <a:p>
            <a:pPr marL="457200" indent="-457200"/>
            <a:endParaRPr lang="en-US"/>
          </a:p>
        </p:txBody>
      </p:sp>
      <p:sp>
        <p:nvSpPr>
          <p:cNvPr id="4" name="Date Placeholder 3">
            <a:extLst>
              <a:ext uri="{FF2B5EF4-FFF2-40B4-BE49-F238E27FC236}">
                <a16:creationId xmlns:a16="http://schemas.microsoft.com/office/drawing/2014/main" id="{0F24F015-9358-55C4-23A1-D448AF6AFC83}"/>
              </a:ext>
            </a:extLst>
          </p:cNvPr>
          <p:cNvSpPr>
            <a:spLocks noGrp="1"/>
          </p:cNvSpPr>
          <p:nvPr>
            <p:ph type="dt" sz="half" idx="10"/>
          </p:nvPr>
        </p:nvSpPr>
        <p:spPr/>
        <p:txBody>
          <a:bodyPr/>
          <a:lstStyle/>
          <a:p>
            <a:fld id="{B8A4D0CC-2991-4178-ADD8-1BD7857C32A9}" type="datetime1">
              <a:rPr lang="en-US"/>
              <a:t>7/4/2024</a:t>
            </a:fld>
            <a:endParaRPr lang="en-US"/>
          </a:p>
        </p:txBody>
      </p:sp>
      <p:sp>
        <p:nvSpPr>
          <p:cNvPr id="5" name="Footer Placeholder 4">
            <a:extLst>
              <a:ext uri="{FF2B5EF4-FFF2-40B4-BE49-F238E27FC236}">
                <a16:creationId xmlns:a16="http://schemas.microsoft.com/office/drawing/2014/main" id="{4BA27400-FF53-9AC3-BA75-5E4821CECA0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ABAD261-EA1A-C54A-54E3-3F6621750F94}"/>
              </a:ext>
            </a:extLst>
          </p:cNvPr>
          <p:cNvSpPr>
            <a:spLocks noGrp="1"/>
          </p:cNvSpPr>
          <p:nvPr>
            <p:ph type="sldNum" sz="quarter" idx="12"/>
          </p:nvPr>
        </p:nvSpPr>
        <p:spPr/>
        <p:txBody>
          <a:bodyPr/>
          <a:lstStyle/>
          <a:p>
            <a:fld id="{CC057153-B650-4DEB-B370-79DDCFDCE934}" type="slidenum">
              <a:rPr lang="en-US" dirty="0"/>
              <a:t>22</a:t>
            </a:fld>
            <a:endParaRPr lang="en-US"/>
          </a:p>
        </p:txBody>
      </p:sp>
      <p:pic>
        <p:nvPicPr>
          <p:cNvPr id="9" name="Picture 8" descr="Aerial view of a city skyline">
            <a:extLst>
              <a:ext uri="{FF2B5EF4-FFF2-40B4-BE49-F238E27FC236}">
                <a16:creationId xmlns:a16="http://schemas.microsoft.com/office/drawing/2014/main" id="{B9F5679C-AFC1-F17C-6CA0-B8146BB088DA}"/>
              </a:ext>
            </a:extLst>
          </p:cNvPr>
          <p:cNvPicPr>
            <a:picLocks noChangeAspect="1"/>
          </p:cNvPicPr>
          <p:nvPr/>
        </p:nvPicPr>
        <p:blipFill>
          <a:blip r:embed="rId2"/>
          <a:stretch>
            <a:fillRect/>
          </a:stretch>
        </p:blipFill>
        <p:spPr>
          <a:xfrm>
            <a:off x="7373290" y="0"/>
            <a:ext cx="4820827" cy="6820371"/>
          </a:xfrm>
          <a:prstGeom prst="rect">
            <a:avLst/>
          </a:prstGeom>
        </p:spPr>
      </p:pic>
    </p:spTree>
    <p:extLst>
      <p:ext uri="{BB962C8B-B14F-4D97-AF65-F5344CB8AC3E}">
        <p14:creationId xmlns:p14="http://schemas.microsoft.com/office/powerpoint/2010/main" val="361186477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484810" y="378499"/>
            <a:ext cx="5120561" cy="990283"/>
          </a:xfrm>
        </p:spPr>
        <p:txBody>
          <a:bodyPr>
            <a:normAutofit/>
          </a:bodyPr>
          <a:lstStyle/>
          <a:p>
            <a:r>
              <a:rPr lang="en-US" sz="3100">
                <a:ea typeface="+mj-lt"/>
                <a:cs typeface="+mj-lt"/>
              </a:rPr>
              <a:t>Road Congestion Issues - Poor Road Infrastructure</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484810" y="1500947"/>
            <a:ext cx="5445585" cy="4472816"/>
          </a:xfrm>
        </p:spPr>
        <p:txBody>
          <a:bodyPr vert="horz" lIns="91440" tIns="45720" rIns="91440" bIns="45720" rtlCol="0" anchor="t">
            <a:normAutofit lnSpcReduction="10000"/>
          </a:bodyPr>
          <a:lstStyle/>
          <a:p>
            <a:pPr>
              <a:lnSpc>
                <a:spcPct val="110000"/>
              </a:lnSpc>
              <a:buNone/>
            </a:pPr>
            <a:r>
              <a:rPr lang="en-US" sz="1400" b="1">
                <a:ea typeface="+mn-lt"/>
                <a:cs typeface="+mn-lt"/>
              </a:rPr>
              <a:t># </a:t>
            </a:r>
            <a:r>
              <a:rPr lang="en-US" sz="1500" b="1">
                <a:ea typeface="+mn-lt"/>
                <a:cs typeface="+mn-lt"/>
              </a:rPr>
              <a:t>Major Causes of Road Congestion in Greater Mumbai</a:t>
            </a:r>
            <a:endParaRPr lang="en-US" sz="1500">
              <a:ea typeface="+mn-lt"/>
              <a:cs typeface="+mn-lt"/>
            </a:endParaRPr>
          </a:p>
          <a:p>
            <a:pPr marL="0" indent="0">
              <a:lnSpc>
                <a:spcPct val="110000"/>
              </a:lnSpc>
              <a:buNone/>
            </a:pPr>
            <a:r>
              <a:rPr lang="en-US" sz="1500">
                <a:latin typeface="Arial"/>
                <a:cs typeface="Arial"/>
              </a:rPr>
              <a:t>The following are the major causes of congestion issues due to poor road infrastructure:</a:t>
            </a:r>
            <a:endParaRPr lang="en-US" sz="1500"/>
          </a:p>
          <a:p>
            <a:pPr marL="457200" indent="-457200">
              <a:lnSpc>
                <a:spcPct val="110000"/>
              </a:lnSpc>
            </a:pPr>
            <a:r>
              <a:rPr lang="en-US" sz="1500" b="1">
                <a:latin typeface="Arial"/>
                <a:cs typeface="Arial"/>
              </a:rPr>
              <a:t>High Vehicle Density</a:t>
            </a:r>
            <a:r>
              <a:rPr lang="en-US" sz="1500">
                <a:latin typeface="Arial"/>
                <a:cs typeface="Arial"/>
              </a:rPr>
              <a:t>: Greater Mumbai has a high number of vehicles relative to its road capacity.</a:t>
            </a:r>
          </a:p>
          <a:p>
            <a:pPr marL="457200" indent="-457200">
              <a:lnSpc>
                <a:spcPct val="110000"/>
              </a:lnSpc>
            </a:pPr>
            <a:r>
              <a:rPr lang="en-US" sz="1500" b="1">
                <a:latin typeface="Arial"/>
                <a:cs typeface="Arial"/>
              </a:rPr>
              <a:t>Insufficient Road Infrastructure</a:t>
            </a:r>
            <a:r>
              <a:rPr lang="en-US" sz="1500">
                <a:latin typeface="Arial"/>
                <a:cs typeface="Arial"/>
              </a:rPr>
              <a:t>: Many roads are narrow, poorly maintained, and not designed to handle the current volume of traffic.</a:t>
            </a:r>
          </a:p>
          <a:p>
            <a:pPr marL="457200" indent="-457200">
              <a:lnSpc>
                <a:spcPct val="110000"/>
              </a:lnSpc>
            </a:pPr>
            <a:r>
              <a:rPr lang="en-US" sz="1500" b="1">
                <a:latin typeface="Arial"/>
                <a:cs typeface="Arial"/>
              </a:rPr>
              <a:t>Encroachments and Illegal Parking</a:t>
            </a:r>
            <a:r>
              <a:rPr lang="en-US" sz="1500">
                <a:latin typeface="Arial"/>
                <a:cs typeface="Arial"/>
              </a:rPr>
              <a:t>: Roadside encroachments by vendors and illegal parking reduce the usable road width, causing traffic jams.</a:t>
            </a:r>
          </a:p>
          <a:p>
            <a:pPr marL="457200" indent="-457200">
              <a:lnSpc>
                <a:spcPct val="110000"/>
              </a:lnSpc>
            </a:pPr>
            <a:r>
              <a:rPr lang="en-US" sz="1500" b="1">
                <a:latin typeface="Arial"/>
                <a:cs typeface="Arial"/>
              </a:rPr>
              <a:t>Frequent Road Works and Constructions</a:t>
            </a:r>
            <a:r>
              <a:rPr lang="en-US" sz="1500">
                <a:latin typeface="Arial"/>
                <a:cs typeface="Arial"/>
              </a:rPr>
              <a:t>: Ongoing infrastructure projects, utility repairs, and road maintenance works often lead to lane closures and diversions, causing congestion.</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8" name="Picture 7" descr="A construction site with orange cones and a bulldozer&#10;&#10;Description automatically generated">
            <a:extLst>
              <a:ext uri="{FF2B5EF4-FFF2-40B4-BE49-F238E27FC236}">
                <a16:creationId xmlns:a16="http://schemas.microsoft.com/office/drawing/2014/main" id="{6D9D39F2-76FC-D049-EDD1-B198E83CE642}"/>
              </a:ext>
            </a:extLst>
          </p:cNvPr>
          <p:cNvPicPr>
            <a:picLocks noChangeAspect="1"/>
          </p:cNvPicPr>
          <p:nvPr/>
        </p:nvPicPr>
        <p:blipFill rotWithShape="1">
          <a:blip r:embed="rId2"/>
          <a:srcRect r="1" b="374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A traffic jam in a city&#10;&#10;Description automatically generated">
            <a:extLst>
              <a:ext uri="{FF2B5EF4-FFF2-40B4-BE49-F238E27FC236}">
                <a16:creationId xmlns:a16="http://schemas.microsoft.com/office/drawing/2014/main" id="{59342F33-AE09-3F72-9F75-40B345139A98}"/>
              </a:ext>
            </a:extLst>
          </p:cNvPr>
          <p:cNvPicPr>
            <a:picLocks noChangeAspect="1"/>
          </p:cNvPicPr>
          <p:nvPr/>
        </p:nvPicPr>
        <p:blipFill rotWithShape="1">
          <a:blip r:embed="rId3"/>
          <a:srcRect t="14532" r="-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3051768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573158" y="389984"/>
            <a:ext cx="5120561" cy="980123"/>
          </a:xfrm>
        </p:spPr>
        <p:txBody>
          <a:bodyPr>
            <a:normAutofit/>
          </a:bodyPr>
          <a:lstStyle/>
          <a:p>
            <a:r>
              <a:rPr lang="en-US" sz="3100">
                <a:ea typeface="+mj-lt"/>
                <a:cs typeface="+mj-lt"/>
              </a:rPr>
              <a:t>Road Congestion Issues - Poor Road Infrastructure</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573158" y="1505365"/>
            <a:ext cx="5509637" cy="4671598"/>
          </a:xfrm>
        </p:spPr>
        <p:txBody>
          <a:bodyPr vert="horz" lIns="91440" tIns="45720" rIns="91440" bIns="45720" rtlCol="0" anchor="t">
            <a:noAutofit/>
          </a:bodyPr>
          <a:lstStyle/>
          <a:p>
            <a:pPr marL="0" indent="0">
              <a:lnSpc>
                <a:spcPct val="110000"/>
              </a:lnSpc>
              <a:buNone/>
            </a:pPr>
            <a:r>
              <a:rPr lang="en-US" sz="1500">
                <a:latin typeface="Arial"/>
                <a:cs typeface="Arial"/>
              </a:rPr>
              <a:t>The following are the major impacts of congestion issues due to poor road infrastructure:</a:t>
            </a:r>
            <a:endParaRPr lang="en-US" sz="1500"/>
          </a:p>
          <a:p>
            <a:pPr marL="457200" indent="-457200">
              <a:lnSpc>
                <a:spcPct val="110000"/>
              </a:lnSpc>
            </a:pPr>
            <a:r>
              <a:rPr lang="en-US" sz="1500" b="1">
                <a:latin typeface="Arial"/>
                <a:cs typeface="Arial"/>
              </a:rPr>
              <a:t>Increased Travel Time</a:t>
            </a:r>
            <a:r>
              <a:rPr lang="en-US" sz="1500">
                <a:latin typeface="Arial"/>
                <a:cs typeface="Arial"/>
              </a:rPr>
              <a:t>: Commuters spend a significant amount of time stuck in traffic, leading to reduced productivity and increased stress levels.</a:t>
            </a:r>
          </a:p>
          <a:p>
            <a:pPr marL="457200" indent="-457200">
              <a:lnSpc>
                <a:spcPct val="110000"/>
              </a:lnSpc>
            </a:pPr>
            <a:r>
              <a:rPr lang="en-US" sz="1500" b="1">
                <a:latin typeface="Arial"/>
                <a:cs typeface="Arial"/>
              </a:rPr>
              <a:t>Environmental Pollution</a:t>
            </a:r>
            <a:r>
              <a:rPr lang="en-US" sz="1500">
                <a:latin typeface="Arial"/>
                <a:cs typeface="Arial"/>
              </a:rPr>
              <a:t>: Idling vehicles contribute to higher emissions of pollutants, worsening air quality and contributing to respiratory problems among residents.</a:t>
            </a:r>
          </a:p>
          <a:p>
            <a:pPr marL="457200" indent="-457200">
              <a:lnSpc>
                <a:spcPct val="110000"/>
              </a:lnSpc>
            </a:pPr>
            <a:r>
              <a:rPr lang="en-US" sz="1500" b="1">
                <a:latin typeface="Arial"/>
                <a:cs typeface="Arial"/>
              </a:rPr>
              <a:t>Economic Losses</a:t>
            </a:r>
            <a:r>
              <a:rPr lang="en-US" sz="1500">
                <a:latin typeface="Arial"/>
                <a:cs typeface="Arial"/>
              </a:rPr>
              <a:t>: Delays in the transportation of goods and services affect businesses, leading to economic losses.</a:t>
            </a:r>
          </a:p>
          <a:p>
            <a:pPr marL="457200" indent="-457200">
              <a:lnSpc>
                <a:spcPct val="110000"/>
              </a:lnSpc>
            </a:pPr>
            <a:r>
              <a:rPr lang="en-US" sz="1500" b="1">
                <a:latin typeface="Arial"/>
                <a:cs typeface="Arial"/>
              </a:rPr>
              <a:t>Higher Fuel Consumption</a:t>
            </a:r>
            <a:r>
              <a:rPr lang="en-US" sz="1500">
                <a:latin typeface="Arial"/>
                <a:cs typeface="Arial"/>
              </a:rPr>
              <a:t>: Stop-and-go traffic leads to inefficient fuel use, increasing costs for vehicle owners and contributing to environmental degradation.</a:t>
            </a:r>
          </a:p>
          <a:p>
            <a:pPr marL="0" indent="0">
              <a:lnSpc>
                <a:spcPct val="110000"/>
              </a:lnSpc>
              <a:buNone/>
            </a:pPr>
            <a:endParaRPr lang="en-US" sz="1500">
              <a:latin typeface="Arial"/>
              <a:cs typeface="Arial"/>
            </a:endParaRPr>
          </a:p>
        </p:txBody>
      </p:sp>
      <p:sp>
        <p:nvSpPr>
          <p:cNvPr id="19" name="Oval 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12" name="Picture 11" descr="A person standing in a dirt field with smoke stacks&#10;&#10;Description automatically generated">
            <a:extLst>
              <a:ext uri="{FF2B5EF4-FFF2-40B4-BE49-F238E27FC236}">
                <a16:creationId xmlns:a16="http://schemas.microsoft.com/office/drawing/2014/main" id="{F62EC0FF-F81E-A39E-06AF-4238717D15F4}"/>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1" name="Arc 2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A close up of a car gauge&#10;&#10;Description automatically generated">
            <a:extLst>
              <a:ext uri="{FF2B5EF4-FFF2-40B4-BE49-F238E27FC236}">
                <a16:creationId xmlns:a16="http://schemas.microsoft.com/office/drawing/2014/main" id="{6290FF2D-D34F-0D62-EE48-21747237C8DF}"/>
              </a:ext>
            </a:extLst>
          </p:cNvPr>
          <p:cNvPicPr>
            <a:picLocks noChangeAspect="1"/>
          </p:cNvPicPr>
          <p:nvPr/>
        </p:nvPicPr>
        <p:blipFill rotWithShape="1">
          <a:blip r:embed="rId3"/>
          <a:srcRect r="-3" b="14529"/>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24</a:t>
            </a:fld>
            <a:endParaRPr lang="en-US">
              <a:solidFill>
                <a:srgbClr val="FFFFFF"/>
              </a:solidFill>
            </a:endParaRPr>
          </a:p>
        </p:txBody>
      </p:sp>
    </p:spTree>
    <p:extLst>
      <p:ext uri="{BB962C8B-B14F-4D97-AF65-F5344CB8AC3E}">
        <p14:creationId xmlns:p14="http://schemas.microsoft.com/office/powerpoint/2010/main" val="3181885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8100-C0BB-21F0-96AB-D0D214C91295}"/>
              </a:ext>
            </a:extLst>
          </p:cNvPr>
          <p:cNvSpPr>
            <a:spLocks noGrp="1"/>
          </p:cNvSpPr>
          <p:nvPr>
            <p:ph type="title"/>
          </p:nvPr>
        </p:nvSpPr>
        <p:spPr>
          <a:xfrm>
            <a:off x="286399" y="548640"/>
            <a:ext cx="10653578" cy="614098"/>
          </a:xfrm>
        </p:spPr>
        <p:txBody>
          <a:bodyPr/>
          <a:lstStyle/>
          <a:p>
            <a:r>
              <a:rPr lang="en-US" sz="2800">
                <a:ea typeface="+mj-lt"/>
                <a:cs typeface="+mj-lt"/>
              </a:rPr>
              <a:t>Recommendations - Short Term Measures</a:t>
            </a:r>
            <a:endParaRPr lang="en-US" sz="2800" b="0">
              <a:ea typeface="+mj-lt"/>
              <a:cs typeface="+mj-lt"/>
            </a:endParaRPr>
          </a:p>
          <a:p>
            <a:endParaRPr lang="en-US" sz="2800"/>
          </a:p>
        </p:txBody>
      </p:sp>
      <p:sp>
        <p:nvSpPr>
          <p:cNvPr id="3" name="Content Placeholder 2">
            <a:extLst>
              <a:ext uri="{FF2B5EF4-FFF2-40B4-BE49-F238E27FC236}">
                <a16:creationId xmlns:a16="http://schemas.microsoft.com/office/drawing/2014/main" id="{C70EFC03-0FA8-25A8-1AE0-DDF6D35BF27F}"/>
              </a:ext>
            </a:extLst>
          </p:cNvPr>
          <p:cNvSpPr>
            <a:spLocks noGrp="1"/>
          </p:cNvSpPr>
          <p:nvPr>
            <p:ph idx="1"/>
          </p:nvPr>
        </p:nvSpPr>
        <p:spPr>
          <a:xfrm>
            <a:off x="399287" y="1309132"/>
            <a:ext cx="6107920" cy="4734939"/>
          </a:xfrm>
        </p:spPr>
        <p:txBody>
          <a:bodyPr vert="horz" lIns="91440" tIns="45720" rIns="91440" bIns="45720" rtlCol="0" anchor="t">
            <a:normAutofit fontScale="92500"/>
          </a:bodyPr>
          <a:lstStyle/>
          <a:p>
            <a:pPr marL="0" indent="0">
              <a:buNone/>
            </a:pPr>
            <a:r>
              <a:rPr lang="en-US" sz="1700">
                <a:latin typeface="Arial"/>
                <a:cs typeface="Arial"/>
              </a:rPr>
              <a:t>The following are the short term measures for reducing road congestion issues due to poor road infrastructure:</a:t>
            </a:r>
          </a:p>
          <a:p>
            <a:r>
              <a:rPr lang="en-US" sz="1700" b="1">
                <a:latin typeface="Arial"/>
                <a:cs typeface="Arial"/>
              </a:rPr>
              <a:t>Pothole Repair and Road Maintenance</a:t>
            </a:r>
            <a:r>
              <a:rPr lang="en-US" sz="1700">
                <a:latin typeface="Arial"/>
                <a:cs typeface="Arial"/>
              </a:rPr>
              <a:t>: Implement a rapid response system for pothole repairs and regular maintenance schedules to ensure roads are in good condition.</a:t>
            </a:r>
            <a:endParaRPr lang="en-US"/>
          </a:p>
          <a:p>
            <a:r>
              <a:rPr lang="en-US" sz="1700" b="1">
                <a:latin typeface="Arial"/>
                <a:cs typeface="Arial"/>
              </a:rPr>
              <a:t>Traffic Signal Optimization</a:t>
            </a:r>
            <a:r>
              <a:rPr lang="en-US" sz="1700">
                <a:latin typeface="Arial"/>
                <a:cs typeface="Arial"/>
              </a:rPr>
              <a:t>: Adjust traffic signal timings based on real-time traffic data to improve traffic flow and reduce waiting times at intersections.</a:t>
            </a:r>
          </a:p>
          <a:p>
            <a:r>
              <a:rPr lang="en-US" sz="1700" b="1">
                <a:latin typeface="Arial"/>
                <a:cs typeface="Arial"/>
              </a:rPr>
              <a:t>Enhanced Traffic Management</a:t>
            </a:r>
            <a:r>
              <a:rPr lang="en-US" sz="1700">
                <a:latin typeface="Arial"/>
                <a:cs typeface="Arial"/>
              </a:rPr>
              <a:t>: Deploy more traffic police at critical junctions during peak hours and use technology for real-time traffic monitoring and management.</a:t>
            </a:r>
          </a:p>
          <a:p>
            <a:r>
              <a:rPr lang="en-US" sz="1700" b="1">
                <a:latin typeface="Arial"/>
                <a:cs typeface="Arial"/>
              </a:rPr>
              <a:t>Strict Enforcement of Traffic Rules</a:t>
            </a:r>
            <a:r>
              <a:rPr lang="en-US" sz="1700">
                <a:latin typeface="Arial"/>
                <a:cs typeface="Arial"/>
              </a:rPr>
              <a:t>: Increase penalties for traffic violations such as illegal parking, encroachments, and signal jumping to discourage such behaviors.</a:t>
            </a:r>
          </a:p>
          <a:p>
            <a:endParaRPr lang="en-US">
              <a:latin typeface="Arial"/>
              <a:cs typeface="Arial"/>
            </a:endParaRPr>
          </a:p>
          <a:p>
            <a:endParaRPr lang="en-US"/>
          </a:p>
        </p:txBody>
      </p:sp>
      <p:sp>
        <p:nvSpPr>
          <p:cNvPr id="4" name="Date Placeholder 3">
            <a:extLst>
              <a:ext uri="{FF2B5EF4-FFF2-40B4-BE49-F238E27FC236}">
                <a16:creationId xmlns:a16="http://schemas.microsoft.com/office/drawing/2014/main" id="{469F421D-D4F1-B8AB-1B1F-EFC7AB7465A7}"/>
              </a:ext>
            </a:extLst>
          </p:cNvPr>
          <p:cNvSpPr>
            <a:spLocks noGrp="1"/>
          </p:cNvSpPr>
          <p:nvPr>
            <p:ph type="dt" sz="half" idx="10"/>
          </p:nvPr>
        </p:nvSpPr>
        <p:spPr/>
        <p:txBody>
          <a:bodyPr/>
          <a:lstStyle/>
          <a:p>
            <a:fld id="{9CE9B396-AA79-46EB-9049-F352D83E5FB6}" type="datetime1">
              <a:rPr lang="en-US"/>
              <a:t>7/4/2024</a:t>
            </a:fld>
            <a:endParaRPr lang="en-US"/>
          </a:p>
        </p:txBody>
      </p:sp>
      <p:sp>
        <p:nvSpPr>
          <p:cNvPr id="5" name="Footer Placeholder 4">
            <a:extLst>
              <a:ext uri="{FF2B5EF4-FFF2-40B4-BE49-F238E27FC236}">
                <a16:creationId xmlns:a16="http://schemas.microsoft.com/office/drawing/2014/main" id="{4170F39A-3E3E-D6A8-3148-DF2E47B384C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5E0FD9D-8F1B-4DD4-A8C7-BF3992DE95E9}"/>
              </a:ext>
            </a:extLst>
          </p:cNvPr>
          <p:cNvSpPr>
            <a:spLocks noGrp="1"/>
          </p:cNvSpPr>
          <p:nvPr>
            <p:ph type="sldNum" sz="quarter" idx="12"/>
          </p:nvPr>
        </p:nvSpPr>
        <p:spPr/>
        <p:txBody>
          <a:bodyPr/>
          <a:lstStyle/>
          <a:p>
            <a:fld id="{CC057153-B650-4DEB-B370-79DDCFDCE934}" type="slidenum">
              <a:rPr lang="en-US" dirty="0"/>
              <a:t>25</a:t>
            </a:fld>
            <a:endParaRPr lang="en-US"/>
          </a:p>
        </p:txBody>
      </p:sp>
      <p:pic>
        <p:nvPicPr>
          <p:cNvPr id="7" name="Picture 6">
            <a:extLst>
              <a:ext uri="{FF2B5EF4-FFF2-40B4-BE49-F238E27FC236}">
                <a16:creationId xmlns:a16="http://schemas.microsoft.com/office/drawing/2014/main" id="{76CFB355-E89D-4BC2-8E1B-0B9A984CA374}"/>
              </a:ext>
            </a:extLst>
          </p:cNvPr>
          <p:cNvPicPr>
            <a:picLocks noChangeAspect="1"/>
          </p:cNvPicPr>
          <p:nvPr/>
        </p:nvPicPr>
        <p:blipFill>
          <a:blip r:embed="rId2"/>
          <a:stretch>
            <a:fillRect/>
          </a:stretch>
        </p:blipFill>
        <p:spPr>
          <a:xfrm>
            <a:off x="7167905" y="1169766"/>
            <a:ext cx="4283545" cy="2480807"/>
          </a:xfrm>
          <a:prstGeom prst="rect">
            <a:avLst/>
          </a:prstGeom>
        </p:spPr>
      </p:pic>
      <p:pic>
        <p:nvPicPr>
          <p:cNvPr id="8" name="Picture 7" descr="A traffic jam on a highway&#10;&#10;Description automatically generated">
            <a:extLst>
              <a:ext uri="{FF2B5EF4-FFF2-40B4-BE49-F238E27FC236}">
                <a16:creationId xmlns:a16="http://schemas.microsoft.com/office/drawing/2014/main" id="{BE42E1E3-1E51-E885-AEF6-F731982004C2}"/>
              </a:ext>
            </a:extLst>
          </p:cNvPr>
          <p:cNvPicPr>
            <a:picLocks noChangeAspect="1"/>
          </p:cNvPicPr>
          <p:nvPr/>
        </p:nvPicPr>
        <p:blipFill>
          <a:blip r:embed="rId3"/>
          <a:stretch>
            <a:fillRect/>
          </a:stretch>
        </p:blipFill>
        <p:spPr>
          <a:xfrm>
            <a:off x="7169671" y="3968493"/>
            <a:ext cx="4284871" cy="2484784"/>
          </a:xfrm>
          <a:prstGeom prst="rect">
            <a:avLst/>
          </a:prstGeom>
        </p:spPr>
      </p:pic>
    </p:spTree>
    <p:extLst>
      <p:ext uri="{BB962C8B-B14F-4D97-AF65-F5344CB8AC3E}">
        <p14:creationId xmlns:p14="http://schemas.microsoft.com/office/powerpoint/2010/main" val="14092377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4F55-8456-2C8B-A8DA-B3F4FCB3FCD7}"/>
              </a:ext>
            </a:extLst>
          </p:cNvPr>
          <p:cNvSpPr>
            <a:spLocks noGrp="1"/>
          </p:cNvSpPr>
          <p:nvPr>
            <p:ph type="title"/>
          </p:nvPr>
        </p:nvSpPr>
        <p:spPr>
          <a:xfrm>
            <a:off x="348488" y="458917"/>
            <a:ext cx="10653578" cy="623256"/>
          </a:xfrm>
        </p:spPr>
        <p:txBody>
          <a:bodyPr>
            <a:normAutofit/>
          </a:bodyPr>
          <a:lstStyle/>
          <a:p>
            <a:r>
              <a:rPr lang="en-US" sz="2800">
                <a:ea typeface="+mj-lt"/>
                <a:cs typeface="+mj-lt"/>
              </a:rPr>
              <a:t>Recommendations - Long Term Measures</a:t>
            </a:r>
            <a:endParaRPr lang="en-US" sz="2800" b="0">
              <a:ea typeface="+mj-lt"/>
              <a:cs typeface="+mj-lt"/>
            </a:endParaRPr>
          </a:p>
          <a:p>
            <a:endParaRPr lang="en-US"/>
          </a:p>
        </p:txBody>
      </p:sp>
      <p:sp>
        <p:nvSpPr>
          <p:cNvPr id="3" name="Content Placeholder 2">
            <a:extLst>
              <a:ext uri="{FF2B5EF4-FFF2-40B4-BE49-F238E27FC236}">
                <a16:creationId xmlns:a16="http://schemas.microsoft.com/office/drawing/2014/main" id="{2AB5C07C-0440-AFC0-B620-D324B789ACF8}"/>
              </a:ext>
            </a:extLst>
          </p:cNvPr>
          <p:cNvSpPr>
            <a:spLocks noGrp="1"/>
          </p:cNvSpPr>
          <p:nvPr>
            <p:ph idx="1"/>
          </p:nvPr>
        </p:nvSpPr>
        <p:spPr>
          <a:xfrm>
            <a:off x="348487" y="1140724"/>
            <a:ext cx="6416859" cy="5499499"/>
          </a:xfrm>
        </p:spPr>
        <p:txBody>
          <a:bodyPr vert="horz" lIns="91440" tIns="45720" rIns="91440" bIns="45720" rtlCol="0" anchor="t">
            <a:normAutofit fontScale="77500" lnSpcReduction="20000"/>
          </a:bodyPr>
          <a:lstStyle/>
          <a:p>
            <a:r>
              <a:rPr lang="en-US" b="1">
                <a:ea typeface="+mn-lt"/>
                <a:cs typeface="+mn-lt"/>
              </a:rPr>
              <a:t>Expansion of Road Network</a:t>
            </a:r>
            <a:endParaRPr lang="en-US"/>
          </a:p>
          <a:p>
            <a:pPr lvl="1">
              <a:buFont typeface="Courier New" panose="020B0604020202020204" pitchFamily="34" charset="0"/>
              <a:buChar char="o"/>
            </a:pPr>
            <a:r>
              <a:rPr lang="en-US" b="1" i="1">
                <a:ea typeface="+mn-lt"/>
                <a:cs typeface="+mn-lt"/>
              </a:rPr>
              <a:t>Widen Existing Roads</a:t>
            </a:r>
            <a:r>
              <a:rPr lang="en-US" i="1">
                <a:ea typeface="+mn-lt"/>
                <a:cs typeface="+mn-lt"/>
              </a:rPr>
              <a:t>:</a:t>
            </a:r>
            <a:r>
              <a:rPr lang="en-US">
                <a:ea typeface="+mn-lt"/>
                <a:cs typeface="+mn-lt"/>
              </a:rPr>
              <a:t> Where feasible, widen existing roads to accommodate more vehicles.</a:t>
            </a:r>
            <a:endParaRPr lang="en-US"/>
          </a:p>
          <a:p>
            <a:pPr lvl="1">
              <a:buFont typeface="Courier New" panose="020B0604020202020204" pitchFamily="34" charset="0"/>
              <a:buChar char="o"/>
            </a:pPr>
            <a:r>
              <a:rPr lang="en-US" b="1" i="1">
                <a:ea typeface="+mn-lt"/>
                <a:cs typeface="+mn-lt"/>
              </a:rPr>
              <a:t>Construct New Roads</a:t>
            </a:r>
            <a:r>
              <a:rPr lang="en-US" i="1">
                <a:ea typeface="+mn-lt"/>
                <a:cs typeface="+mn-lt"/>
              </a:rPr>
              <a:t>:</a:t>
            </a:r>
            <a:r>
              <a:rPr lang="en-US">
                <a:ea typeface="+mn-lt"/>
                <a:cs typeface="+mn-lt"/>
              </a:rPr>
              <a:t> Develop new roadways and flyovers to ease the load on existing ones, especially in high-congestion areas.</a:t>
            </a:r>
            <a:endParaRPr lang="en-US"/>
          </a:p>
          <a:p>
            <a:r>
              <a:rPr lang="en-US" b="1">
                <a:ea typeface="+mn-lt"/>
                <a:cs typeface="+mn-lt"/>
              </a:rPr>
              <a:t>Improvement of Public Transportation</a:t>
            </a:r>
            <a:endParaRPr lang="en-US"/>
          </a:p>
          <a:p>
            <a:pPr lvl="1">
              <a:buFont typeface="Courier New" panose="020B0604020202020204" pitchFamily="34" charset="0"/>
              <a:buChar char="o"/>
            </a:pPr>
            <a:r>
              <a:rPr lang="en-US" b="1" i="1">
                <a:ea typeface="+mn-lt"/>
                <a:cs typeface="+mn-lt"/>
              </a:rPr>
              <a:t>Expand Metro and Suburban Rail Networks</a:t>
            </a:r>
            <a:r>
              <a:rPr lang="en-US">
                <a:ea typeface="+mn-lt"/>
                <a:cs typeface="+mn-lt"/>
              </a:rPr>
              <a:t>: Increase the reach and frequency of metro and suburban train services to provide a reliable alternative to private vehicles.</a:t>
            </a:r>
            <a:endParaRPr lang="en-US"/>
          </a:p>
          <a:p>
            <a:r>
              <a:rPr lang="en-US" b="1">
                <a:ea typeface="+mn-lt"/>
                <a:cs typeface="+mn-lt"/>
              </a:rPr>
              <a:t>Road Design and Safety Improvements</a:t>
            </a:r>
            <a:endParaRPr lang="en-US"/>
          </a:p>
          <a:p>
            <a:pPr lvl="1">
              <a:buFont typeface="Courier New" panose="020B0604020202020204" pitchFamily="34" charset="0"/>
              <a:buChar char="o"/>
            </a:pPr>
            <a:r>
              <a:rPr lang="en-US" b="1" i="1">
                <a:ea typeface="+mn-lt"/>
                <a:cs typeface="+mn-lt"/>
              </a:rPr>
              <a:t>Modern Road Design Standards</a:t>
            </a:r>
            <a:r>
              <a:rPr lang="en-US" i="1">
                <a:ea typeface="+mn-lt"/>
                <a:cs typeface="+mn-lt"/>
              </a:rPr>
              <a:t>:</a:t>
            </a:r>
            <a:r>
              <a:rPr lang="en-US">
                <a:ea typeface="+mn-lt"/>
                <a:cs typeface="+mn-lt"/>
              </a:rPr>
              <a:t> Implement modern road design standards that include proper signage, lane markings, and safety features such as pedestrian crossings and speed control measures.</a:t>
            </a:r>
            <a:endParaRPr lang="en-US"/>
          </a:p>
          <a:p>
            <a:pPr lvl="1">
              <a:buFont typeface="Courier New" panose="020B0604020202020204" pitchFamily="34" charset="0"/>
              <a:buChar char="o"/>
            </a:pPr>
            <a:r>
              <a:rPr lang="en-US" b="1" i="1">
                <a:ea typeface="+mn-lt"/>
                <a:cs typeface="+mn-lt"/>
              </a:rPr>
              <a:t>Flyovers and Underpasses</a:t>
            </a:r>
            <a:r>
              <a:rPr lang="en-US" i="1">
                <a:ea typeface="+mn-lt"/>
                <a:cs typeface="+mn-lt"/>
              </a:rPr>
              <a:t>:</a:t>
            </a:r>
            <a:r>
              <a:rPr lang="en-US">
                <a:ea typeface="+mn-lt"/>
                <a:cs typeface="+mn-lt"/>
              </a:rPr>
              <a:t> Construct flyovers and underpasses at critical junctions to ensure smooth traffic flow and reduce congestion.</a:t>
            </a:r>
            <a:endParaRPr lang="en-US"/>
          </a:p>
          <a:p>
            <a:r>
              <a:rPr lang="en-US" b="1">
                <a:ea typeface="+mn-lt"/>
                <a:cs typeface="+mn-lt"/>
              </a:rPr>
              <a:t>Infrastructure for New Modes of Transport</a:t>
            </a:r>
            <a:endParaRPr lang="en-US"/>
          </a:p>
          <a:p>
            <a:pPr lvl="1">
              <a:buFont typeface="Courier New" panose="020B0604020202020204" pitchFamily="34" charset="0"/>
              <a:buChar char="o"/>
            </a:pPr>
            <a:r>
              <a:rPr lang="en-US" b="1" i="1">
                <a:ea typeface="+mn-lt"/>
                <a:cs typeface="+mn-lt"/>
              </a:rPr>
              <a:t>Cable Cars and Water Transport</a:t>
            </a:r>
            <a:r>
              <a:rPr lang="en-US" i="1">
                <a:ea typeface="+mn-lt"/>
                <a:cs typeface="+mn-lt"/>
              </a:rPr>
              <a:t>:</a:t>
            </a:r>
            <a:r>
              <a:rPr lang="en-US">
                <a:ea typeface="+mn-lt"/>
                <a:cs typeface="+mn-lt"/>
              </a:rPr>
              <a:t> Explore and develop alternative transport modes like cable cars for hilly terrains and water transport for coastal and riverine areas to diversify the transport options.</a:t>
            </a:r>
            <a:endParaRPr lang="en-US"/>
          </a:p>
          <a:p>
            <a:pPr marL="228600"/>
            <a:endParaRPr lang="en-US"/>
          </a:p>
          <a:p>
            <a:pPr marL="457200" indent="-457200"/>
            <a:endParaRPr lang="en-US"/>
          </a:p>
        </p:txBody>
      </p:sp>
      <p:sp>
        <p:nvSpPr>
          <p:cNvPr id="4" name="Date Placeholder 3">
            <a:extLst>
              <a:ext uri="{FF2B5EF4-FFF2-40B4-BE49-F238E27FC236}">
                <a16:creationId xmlns:a16="http://schemas.microsoft.com/office/drawing/2014/main" id="{0F24F015-9358-55C4-23A1-D448AF6AFC83}"/>
              </a:ext>
            </a:extLst>
          </p:cNvPr>
          <p:cNvSpPr>
            <a:spLocks noGrp="1"/>
          </p:cNvSpPr>
          <p:nvPr>
            <p:ph type="dt" sz="half" idx="10"/>
          </p:nvPr>
        </p:nvSpPr>
        <p:spPr/>
        <p:txBody>
          <a:bodyPr/>
          <a:lstStyle/>
          <a:p>
            <a:fld id="{B8A4D0CC-2991-4178-ADD8-1BD7857C32A9}" type="datetime1">
              <a:rPr lang="en-US"/>
              <a:t>7/4/2024</a:t>
            </a:fld>
            <a:endParaRPr lang="en-US"/>
          </a:p>
        </p:txBody>
      </p:sp>
      <p:sp>
        <p:nvSpPr>
          <p:cNvPr id="5" name="Footer Placeholder 4">
            <a:extLst>
              <a:ext uri="{FF2B5EF4-FFF2-40B4-BE49-F238E27FC236}">
                <a16:creationId xmlns:a16="http://schemas.microsoft.com/office/drawing/2014/main" id="{4BA27400-FF53-9AC3-BA75-5E4821CECA0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ABAD261-EA1A-C54A-54E3-3F6621750F94}"/>
              </a:ext>
            </a:extLst>
          </p:cNvPr>
          <p:cNvSpPr>
            <a:spLocks noGrp="1"/>
          </p:cNvSpPr>
          <p:nvPr>
            <p:ph type="sldNum" sz="quarter" idx="12"/>
          </p:nvPr>
        </p:nvSpPr>
        <p:spPr/>
        <p:txBody>
          <a:bodyPr/>
          <a:lstStyle/>
          <a:p>
            <a:fld id="{CC057153-B650-4DEB-B370-79DDCFDCE934}" type="slidenum">
              <a:rPr lang="en-US" dirty="0"/>
              <a:t>26</a:t>
            </a:fld>
            <a:endParaRPr lang="en-US"/>
          </a:p>
        </p:txBody>
      </p:sp>
      <p:pic>
        <p:nvPicPr>
          <p:cNvPr id="7" name="Picture 6">
            <a:extLst>
              <a:ext uri="{FF2B5EF4-FFF2-40B4-BE49-F238E27FC236}">
                <a16:creationId xmlns:a16="http://schemas.microsoft.com/office/drawing/2014/main" id="{182EB550-0BC8-F29B-99F4-BD9E9663B859}"/>
              </a:ext>
            </a:extLst>
          </p:cNvPr>
          <p:cNvPicPr>
            <a:picLocks noChangeAspect="1"/>
          </p:cNvPicPr>
          <p:nvPr/>
        </p:nvPicPr>
        <p:blipFill>
          <a:blip r:embed="rId2"/>
          <a:stretch>
            <a:fillRect/>
          </a:stretch>
        </p:blipFill>
        <p:spPr>
          <a:xfrm>
            <a:off x="7222434" y="3790673"/>
            <a:ext cx="4461566" cy="2512392"/>
          </a:xfrm>
          <a:prstGeom prst="rect">
            <a:avLst/>
          </a:prstGeom>
        </p:spPr>
      </p:pic>
      <p:pic>
        <p:nvPicPr>
          <p:cNvPr id="8" name="Picture 7" descr="A construction vehicle on a road&#10;&#10;Description automatically generated">
            <a:extLst>
              <a:ext uri="{FF2B5EF4-FFF2-40B4-BE49-F238E27FC236}">
                <a16:creationId xmlns:a16="http://schemas.microsoft.com/office/drawing/2014/main" id="{8E931C08-AEBF-1319-85E8-0ADBBB87E1EE}"/>
              </a:ext>
            </a:extLst>
          </p:cNvPr>
          <p:cNvPicPr>
            <a:picLocks noChangeAspect="1"/>
          </p:cNvPicPr>
          <p:nvPr/>
        </p:nvPicPr>
        <p:blipFill>
          <a:blip r:embed="rId3"/>
          <a:stretch>
            <a:fillRect/>
          </a:stretch>
        </p:blipFill>
        <p:spPr>
          <a:xfrm>
            <a:off x="7220948" y="1073425"/>
            <a:ext cx="4453492" cy="2524540"/>
          </a:xfrm>
          <a:prstGeom prst="rect">
            <a:avLst/>
          </a:prstGeom>
        </p:spPr>
      </p:pic>
    </p:spTree>
    <p:extLst>
      <p:ext uri="{BB962C8B-B14F-4D97-AF65-F5344CB8AC3E}">
        <p14:creationId xmlns:p14="http://schemas.microsoft.com/office/powerpoint/2010/main" val="23000966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2BA18-6332-B764-81C3-2F6210B899C6}"/>
              </a:ext>
            </a:extLst>
          </p:cNvPr>
          <p:cNvSpPr>
            <a:spLocks noGrp="1"/>
          </p:cNvSpPr>
          <p:nvPr>
            <p:ph type="title"/>
          </p:nvPr>
        </p:nvSpPr>
        <p:spPr>
          <a:xfrm>
            <a:off x="6062730" y="992968"/>
            <a:ext cx="6478193" cy="579505"/>
          </a:xfrm>
        </p:spPr>
        <p:txBody>
          <a:bodyPr anchor="b">
            <a:normAutofit/>
          </a:bodyPr>
          <a:lstStyle/>
          <a:p>
            <a:r>
              <a:rPr lang="en-US" sz="3200">
                <a:latin typeface="Rockwell"/>
                <a:cs typeface="Arial"/>
              </a:rPr>
              <a:t>Dynamic Congestion Pricing</a:t>
            </a:r>
            <a:endParaRPr lang="en-US" sz="3200">
              <a:latin typeface="Rockwell"/>
            </a:endParaRPr>
          </a:p>
        </p:txBody>
      </p:sp>
      <p:sp>
        <p:nvSpPr>
          <p:cNvPr id="24" name="Oval 2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raffic jam with cars and people&#10;&#10;Description automatically generated">
            <a:extLst>
              <a:ext uri="{FF2B5EF4-FFF2-40B4-BE49-F238E27FC236}">
                <a16:creationId xmlns:a16="http://schemas.microsoft.com/office/drawing/2014/main" id="{B591A19D-F840-CFA8-6A91-F99AB47914B6}"/>
              </a:ext>
            </a:extLst>
          </p:cNvPr>
          <p:cNvPicPr>
            <a:picLocks noChangeAspect="1"/>
          </p:cNvPicPr>
          <p:nvPr/>
        </p:nvPicPr>
        <p:blipFill rotWithShape="1">
          <a:blip r:embed="rId2"/>
          <a:srcRect l="27042" r="6458"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06B8C06-B6B3-71BC-6276-ADF80C9BD6AD}"/>
              </a:ext>
            </a:extLst>
          </p:cNvPr>
          <p:cNvSpPr>
            <a:spLocks noGrp="1"/>
          </p:cNvSpPr>
          <p:nvPr>
            <p:ph idx="1"/>
          </p:nvPr>
        </p:nvSpPr>
        <p:spPr>
          <a:xfrm>
            <a:off x="6480265" y="1779970"/>
            <a:ext cx="5229067" cy="4761460"/>
          </a:xfrm>
        </p:spPr>
        <p:txBody>
          <a:bodyPr vert="horz" lIns="91440" tIns="45720" rIns="91440" bIns="45720" rtlCol="0" anchor="t">
            <a:normAutofit/>
          </a:bodyPr>
          <a:lstStyle/>
          <a:p>
            <a:pPr>
              <a:buNone/>
            </a:pPr>
            <a:r>
              <a:rPr lang="en-US">
                <a:latin typeface="Georgia"/>
                <a:ea typeface="+mn-lt"/>
                <a:cs typeface="+mn-lt"/>
              </a:rPr>
              <a:t>Dynamic Congestion Pricing</a:t>
            </a:r>
            <a:r>
              <a:rPr lang="en-US" sz="1800">
                <a:latin typeface="Georgia"/>
                <a:ea typeface="+mn-lt"/>
                <a:cs typeface="+mn-lt"/>
              </a:rPr>
              <a:t>:</a:t>
            </a:r>
            <a:r>
              <a:rPr lang="en-US" sz="1800">
                <a:latin typeface="Arial"/>
                <a:ea typeface="+mn-lt"/>
                <a:cs typeface="+mn-lt"/>
              </a:rPr>
              <a:t> </a:t>
            </a:r>
            <a:r>
              <a:rPr lang="en-US" sz="1700">
                <a:latin typeface="Arial"/>
                <a:ea typeface="+mn-lt"/>
                <a:cs typeface="+mn-lt"/>
              </a:rPr>
              <a:t> An innovative traffic management strategy that adjusts toll rates in real-time based on current traffic conditions.</a:t>
            </a:r>
          </a:p>
          <a:p>
            <a:pPr>
              <a:buNone/>
            </a:pPr>
            <a:r>
              <a:rPr lang="en-US">
                <a:latin typeface="Georgia"/>
                <a:ea typeface="+mn-lt"/>
                <a:cs typeface="+mn-lt"/>
              </a:rPr>
              <a:t>Core Objective</a:t>
            </a:r>
            <a:r>
              <a:rPr lang="en-US" sz="1800">
                <a:latin typeface="Arial"/>
                <a:ea typeface="+mn-lt"/>
                <a:cs typeface="+mn-lt"/>
              </a:rPr>
              <a:t>:</a:t>
            </a:r>
            <a:r>
              <a:rPr lang="en-US" sz="1700">
                <a:latin typeface="Arial"/>
                <a:ea typeface="+mn-lt"/>
                <a:cs typeface="+mn-lt"/>
              </a:rPr>
              <a:t> Alleviate congestion by encouraging drivers to modify their travel behavior whether by altering travel times, choosing alternative routes, or opting for different modes of transportation.</a:t>
            </a:r>
          </a:p>
          <a:p>
            <a:pPr>
              <a:buNone/>
            </a:pPr>
            <a:r>
              <a:rPr lang="en-US">
                <a:latin typeface="Georgia"/>
                <a:ea typeface="+mn-lt"/>
                <a:cs typeface="+mn-lt"/>
              </a:rPr>
              <a:t>Responsive Toll Rates</a:t>
            </a:r>
            <a:r>
              <a:rPr lang="en-US" sz="1800">
                <a:latin typeface="Arial"/>
                <a:ea typeface="+mn-lt"/>
                <a:cs typeface="+mn-lt"/>
              </a:rPr>
              <a:t>: </a:t>
            </a:r>
            <a:endParaRPr lang="en-US" sz="1800">
              <a:latin typeface="Arial"/>
              <a:ea typeface="+mn-lt"/>
              <a:cs typeface="Arial"/>
            </a:endParaRPr>
          </a:p>
          <a:p>
            <a:pPr>
              <a:buNone/>
            </a:pPr>
            <a:r>
              <a:rPr lang="en-US" sz="1650">
                <a:latin typeface="Arial"/>
                <a:ea typeface="+mn-lt"/>
                <a:cs typeface="+mn-lt"/>
              </a:rPr>
              <a:t>Higher rates during peak congestion periods to determine excessive road usage.</a:t>
            </a:r>
            <a:endParaRPr lang="en-US" sz="1650">
              <a:latin typeface="Arial"/>
              <a:cs typeface="Arial"/>
            </a:endParaRPr>
          </a:p>
          <a:p>
            <a:pPr marL="0" indent="0">
              <a:lnSpc>
                <a:spcPct val="110000"/>
              </a:lnSpc>
              <a:buNone/>
            </a:pPr>
            <a:r>
              <a:rPr lang="en-US" sz="1650">
                <a:latin typeface="Arial"/>
                <a:ea typeface="+mn-lt"/>
                <a:cs typeface="+mn-lt"/>
              </a:rPr>
              <a:t> Lower rates during off-peak times to encourage road use when traffic is lighter.</a:t>
            </a:r>
          </a:p>
        </p:txBody>
      </p:sp>
      <p:sp>
        <p:nvSpPr>
          <p:cNvPr id="5" name="Footer Placeholder 4">
            <a:extLst>
              <a:ext uri="{FF2B5EF4-FFF2-40B4-BE49-F238E27FC236}">
                <a16:creationId xmlns:a16="http://schemas.microsoft.com/office/drawing/2014/main" id="{395EFC5E-B7F1-18FB-5C22-B19FD9ACE2A3}"/>
              </a:ext>
            </a:extLst>
          </p:cNvPr>
          <p:cNvSpPr>
            <a:spLocks noGrp="1"/>
          </p:cNvSpPr>
          <p:nvPr>
            <p:ph type="ftr" sz="quarter" idx="11"/>
          </p:nvPr>
        </p:nvSpPr>
        <p:spPr>
          <a:xfrm rot="16200000">
            <a:off x="9812115" y="1591485"/>
            <a:ext cx="3548094" cy="365125"/>
          </a:xfrm>
        </p:spPr>
        <p:txBody>
          <a:bodyPr>
            <a:normAutofit/>
          </a:bodyPr>
          <a:lstStyle/>
          <a:p>
            <a:pPr>
              <a:lnSpc>
                <a:spcPct val="90000"/>
              </a:lnSpc>
              <a:spcAft>
                <a:spcPts val="600"/>
              </a:spcAft>
            </a:pPr>
            <a:r>
              <a:rPr lang="en-US" sz="700">
                <a:solidFill>
                  <a:schemeClr val="tx1">
                    <a:alpha val="60000"/>
                  </a:schemeClr>
                </a:solidFill>
              </a:rPr>
              <a:t>
              </a:t>
            </a:r>
          </a:p>
        </p:txBody>
      </p:sp>
      <p:sp>
        <p:nvSpPr>
          <p:cNvPr id="3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BE5F6B83-DBC6-69F9-4993-9107A5EF116C}"/>
              </a:ext>
            </a:extLst>
          </p:cNvPr>
          <p:cNvSpPr>
            <a:spLocks noGrp="1"/>
          </p:cNvSpPr>
          <p:nvPr>
            <p:ph type="dt" sz="half" idx="10"/>
          </p:nvPr>
        </p:nvSpPr>
        <p:spPr>
          <a:xfrm>
            <a:off x="838200" y="6356350"/>
            <a:ext cx="2743200" cy="365125"/>
          </a:xfrm>
        </p:spPr>
        <p:txBody>
          <a:bodyPr>
            <a:normAutofit/>
          </a:bodyPr>
          <a:lstStyle/>
          <a:p>
            <a:pPr>
              <a:spcAft>
                <a:spcPts val="600"/>
              </a:spcAft>
            </a:pPr>
            <a:fld id="{FDDF4A66-36F1-44E5-AD9F-0A658C962FD8}" type="datetime1">
              <a:rPr lang="en-US">
                <a:solidFill>
                  <a:schemeClr val="tx1">
                    <a:alpha val="60000"/>
                  </a:schemeClr>
                </a:solidFill>
              </a:rPr>
              <a:pPr>
                <a:spcAft>
                  <a:spcPts val="600"/>
                </a:spcAft>
              </a:pPr>
              <a:t>7/4/2024</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D6C60B65-E8AE-8B51-DF2D-D9461C08C6E6}"/>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chemeClr val="tx1">
                    <a:alpha val="60000"/>
                  </a:schemeClr>
                </a:solidFill>
              </a:rPr>
              <a:pPr>
                <a:spcAft>
                  <a:spcPts val="600"/>
                </a:spcAft>
              </a:pPr>
              <a:t>27</a:t>
            </a:fld>
            <a:endParaRPr lang="en-US">
              <a:solidFill>
                <a:schemeClr val="tx1">
                  <a:alpha val="60000"/>
                </a:schemeClr>
              </a:solidFill>
            </a:endParaRPr>
          </a:p>
        </p:txBody>
      </p:sp>
      <p:cxnSp>
        <p:nvCxnSpPr>
          <p:cNvPr id="3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70807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5EA3-EF2E-E32B-3B55-1A646D893198}"/>
              </a:ext>
            </a:extLst>
          </p:cNvPr>
          <p:cNvSpPr>
            <a:spLocks noGrp="1"/>
          </p:cNvSpPr>
          <p:nvPr>
            <p:ph type="title"/>
          </p:nvPr>
        </p:nvSpPr>
        <p:spPr>
          <a:xfrm>
            <a:off x="345331" y="546854"/>
            <a:ext cx="11606077" cy="773670"/>
          </a:xfrm>
        </p:spPr>
        <p:txBody>
          <a:bodyPr>
            <a:normAutofit/>
          </a:bodyPr>
          <a:lstStyle/>
          <a:p>
            <a:r>
              <a:rPr lang="en-US">
                <a:solidFill>
                  <a:srgbClr val="1B1B27"/>
                </a:solidFill>
                <a:latin typeface="Arial"/>
                <a:cs typeface="Arial"/>
              </a:rPr>
              <a:t>Potential Benefits of Dynamic Congestion Pricing</a:t>
            </a:r>
            <a:endParaRPr lang="en-US">
              <a:latin typeface="Arial"/>
              <a:cs typeface="Arial"/>
            </a:endParaRPr>
          </a:p>
          <a:p>
            <a:endParaRPr lang="en-US"/>
          </a:p>
        </p:txBody>
      </p:sp>
      <p:sp>
        <p:nvSpPr>
          <p:cNvPr id="3" name="Date Placeholder 2">
            <a:extLst>
              <a:ext uri="{FF2B5EF4-FFF2-40B4-BE49-F238E27FC236}">
                <a16:creationId xmlns:a16="http://schemas.microsoft.com/office/drawing/2014/main" id="{2D9648B7-AE73-2CDB-55E3-EE31C621AD7E}"/>
              </a:ext>
            </a:extLst>
          </p:cNvPr>
          <p:cNvSpPr>
            <a:spLocks noGrp="1"/>
          </p:cNvSpPr>
          <p:nvPr>
            <p:ph type="dt" sz="half" idx="10"/>
          </p:nvPr>
        </p:nvSpPr>
        <p:spPr/>
        <p:txBody>
          <a:bodyPr/>
          <a:lstStyle/>
          <a:p>
            <a:fld id="{B08B7F4C-359E-4E9E-9E83-1C8590E661D3}" type="datetime1">
              <a:rPr lang="en-US"/>
              <a:t>7/4/2024</a:t>
            </a:fld>
            <a:endParaRPr lang="en-US"/>
          </a:p>
        </p:txBody>
      </p:sp>
      <p:sp>
        <p:nvSpPr>
          <p:cNvPr id="4" name="Footer Placeholder 3">
            <a:extLst>
              <a:ext uri="{FF2B5EF4-FFF2-40B4-BE49-F238E27FC236}">
                <a16:creationId xmlns:a16="http://schemas.microsoft.com/office/drawing/2014/main" id="{9F336F0A-DFBA-0617-2F1B-24AB644C0B1C}"/>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AC0E26BF-4DA3-D7E4-3E34-B248B4AABD69}"/>
              </a:ext>
            </a:extLst>
          </p:cNvPr>
          <p:cNvSpPr>
            <a:spLocks noGrp="1"/>
          </p:cNvSpPr>
          <p:nvPr>
            <p:ph type="sldNum" sz="quarter" idx="12"/>
          </p:nvPr>
        </p:nvSpPr>
        <p:spPr/>
        <p:txBody>
          <a:bodyPr/>
          <a:lstStyle/>
          <a:p>
            <a:fld id="{CC057153-B650-4DEB-B370-79DDCFDCE934}" type="slidenum">
              <a:rPr lang="en-US" dirty="0"/>
              <a:t>28</a:t>
            </a:fld>
            <a:endParaRPr lang="en-US"/>
          </a:p>
        </p:txBody>
      </p:sp>
      <p:pic>
        <p:nvPicPr>
          <p:cNvPr id="6" name="Picture 5" descr="A blue triangle with black background&#10;&#10;Description automatically generated">
            <a:extLst>
              <a:ext uri="{FF2B5EF4-FFF2-40B4-BE49-F238E27FC236}">
                <a16:creationId xmlns:a16="http://schemas.microsoft.com/office/drawing/2014/main" id="{A6B9E0DF-0510-29BB-57BE-B83452C114C0}"/>
              </a:ext>
            </a:extLst>
          </p:cNvPr>
          <p:cNvPicPr>
            <a:picLocks noChangeAspect="1"/>
          </p:cNvPicPr>
          <p:nvPr/>
        </p:nvPicPr>
        <p:blipFill>
          <a:blip r:embed="rId2"/>
          <a:stretch>
            <a:fillRect/>
          </a:stretch>
        </p:blipFill>
        <p:spPr>
          <a:xfrm>
            <a:off x="859490" y="1722344"/>
            <a:ext cx="735107" cy="757518"/>
          </a:xfrm>
          <a:prstGeom prst="rect">
            <a:avLst/>
          </a:prstGeom>
        </p:spPr>
      </p:pic>
      <p:sp>
        <p:nvSpPr>
          <p:cNvPr id="7" name="TextBox 6">
            <a:extLst>
              <a:ext uri="{FF2B5EF4-FFF2-40B4-BE49-F238E27FC236}">
                <a16:creationId xmlns:a16="http://schemas.microsoft.com/office/drawing/2014/main" id="{DC25C15D-2FCA-0820-1591-AECC0637D3D6}"/>
              </a:ext>
            </a:extLst>
          </p:cNvPr>
          <p:cNvSpPr txBox="1"/>
          <p:nvPr/>
        </p:nvSpPr>
        <p:spPr>
          <a:xfrm>
            <a:off x="555812"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Reduced Traffic Congestion</a:t>
            </a:r>
          </a:p>
        </p:txBody>
      </p:sp>
      <p:sp>
        <p:nvSpPr>
          <p:cNvPr id="9" name="TextBox 8">
            <a:extLst>
              <a:ext uri="{FF2B5EF4-FFF2-40B4-BE49-F238E27FC236}">
                <a16:creationId xmlns:a16="http://schemas.microsoft.com/office/drawing/2014/main" id="{A97D8042-FC80-F015-3FC5-3D63BE37962C}"/>
              </a:ext>
            </a:extLst>
          </p:cNvPr>
          <p:cNvSpPr txBox="1"/>
          <p:nvPr/>
        </p:nvSpPr>
        <p:spPr>
          <a:xfrm>
            <a:off x="456421" y="3859923"/>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Dynamic pricing incentivizes drivers to travel during off-peak hours, alleviating congestion during peak periods.</a:t>
            </a:r>
          </a:p>
        </p:txBody>
      </p:sp>
      <p:pic>
        <p:nvPicPr>
          <p:cNvPr id="10" name="Picture 9" descr="A blue rectangle with a circle in the middle&#10;&#10;Description automatically generated">
            <a:extLst>
              <a:ext uri="{FF2B5EF4-FFF2-40B4-BE49-F238E27FC236}">
                <a16:creationId xmlns:a16="http://schemas.microsoft.com/office/drawing/2014/main" id="{031802C9-6AE0-723E-A87F-187BA7D8CED5}"/>
              </a:ext>
            </a:extLst>
          </p:cNvPr>
          <p:cNvPicPr>
            <a:picLocks noChangeAspect="1"/>
          </p:cNvPicPr>
          <p:nvPr/>
        </p:nvPicPr>
        <p:blipFill>
          <a:blip r:embed="rId3"/>
          <a:stretch>
            <a:fillRect/>
          </a:stretch>
        </p:blipFill>
        <p:spPr>
          <a:xfrm>
            <a:off x="3791509" y="1711978"/>
            <a:ext cx="967070" cy="901515"/>
          </a:xfrm>
          <a:prstGeom prst="rect">
            <a:avLst/>
          </a:prstGeom>
        </p:spPr>
      </p:pic>
      <p:sp>
        <p:nvSpPr>
          <p:cNvPr id="11" name="TextBox 10">
            <a:extLst>
              <a:ext uri="{FF2B5EF4-FFF2-40B4-BE49-F238E27FC236}">
                <a16:creationId xmlns:a16="http://schemas.microsoft.com/office/drawing/2014/main" id="{B106EE56-C027-306C-CF5D-953B1B088BB9}"/>
              </a:ext>
            </a:extLst>
          </p:cNvPr>
          <p:cNvSpPr txBox="1"/>
          <p:nvPr/>
        </p:nvSpPr>
        <p:spPr>
          <a:xfrm>
            <a:off x="3525371"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Increased Revenue for Infrastructure</a:t>
            </a:r>
          </a:p>
        </p:txBody>
      </p:sp>
      <p:sp>
        <p:nvSpPr>
          <p:cNvPr id="12" name="TextBox 11">
            <a:extLst>
              <a:ext uri="{FF2B5EF4-FFF2-40B4-BE49-F238E27FC236}">
                <a16:creationId xmlns:a16="http://schemas.microsoft.com/office/drawing/2014/main" id="{2CAC02C4-D2A1-E7E8-864E-5A203C2B99F3}"/>
              </a:ext>
            </a:extLst>
          </p:cNvPr>
          <p:cNvSpPr txBox="1"/>
          <p:nvPr/>
        </p:nvSpPr>
        <p:spPr>
          <a:xfrm>
            <a:off x="3514328" y="3850341"/>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The revenue generated from congestion pricing can be used to fund improvements to public transportation and infrastructure.</a:t>
            </a:r>
          </a:p>
        </p:txBody>
      </p:sp>
      <p:pic>
        <p:nvPicPr>
          <p:cNvPr id="13" name="Picture 12" descr="A blue car with black background&#10;&#10;Description automatically generated">
            <a:extLst>
              <a:ext uri="{FF2B5EF4-FFF2-40B4-BE49-F238E27FC236}">
                <a16:creationId xmlns:a16="http://schemas.microsoft.com/office/drawing/2014/main" id="{8AA91523-0C1B-6435-BBDE-EB3265EDC529}"/>
              </a:ext>
            </a:extLst>
          </p:cNvPr>
          <p:cNvPicPr>
            <a:picLocks noChangeAspect="1"/>
          </p:cNvPicPr>
          <p:nvPr/>
        </p:nvPicPr>
        <p:blipFill>
          <a:blip r:embed="rId4"/>
          <a:stretch>
            <a:fillRect/>
          </a:stretch>
        </p:blipFill>
        <p:spPr>
          <a:xfrm>
            <a:off x="7030010" y="1846448"/>
            <a:ext cx="855011" cy="767045"/>
          </a:xfrm>
          <a:prstGeom prst="rect">
            <a:avLst/>
          </a:prstGeom>
        </p:spPr>
      </p:pic>
      <p:sp>
        <p:nvSpPr>
          <p:cNvPr id="14" name="TextBox 13">
            <a:extLst>
              <a:ext uri="{FF2B5EF4-FFF2-40B4-BE49-F238E27FC236}">
                <a16:creationId xmlns:a16="http://schemas.microsoft.com/office/drawing/2014/main" id="{C46D86F8-D386-4952-24CE-A5EBD7FB4044}"/>
              </a:ext>
            </a:extLst>
          </p:cNvPr>
          <p:cNvSpPr txBox="1"/>
          <p:nvPr/>
        </p:nvSpPr>
        <p:spPr>
          <a:xfrm>
            <a:off x="6651812"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Improved Air Quality</a:t>
            </a:r>
          </a:p>
        </p:txBody>
      </p:sp>
      <p:sp>
        <p:nvSpPr>
          <p:cNvPr id="15" name="TextBox 14">
            <a:extLst>
              <a:ext uri="{FF2B5EF4-FFF2-40B4-BE49-F238E27FC236}">
                <a16:creationId xmlns:a16="http://schemas.microsoft.com/office/drawing/2014/main" id="{0C34B8FD-A06B-8171-6390-0BDE8AF39B52}"/>
              </a:ext>
            </a:extLst>
          </p:cNvPr>
          <p:cNvSpPr txBox="1"/>
          <p:nvPr/>
        </p:nvSpPr>
        <p:spPr>
          <a:xfrm>
            <a:off x="6651812" y="3850341"/>
            <a:ext cx="24091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ea typeface="+mn-lt"/>
                <a:cs typeface="+mn-lt"/>
              </a:rPr>
              <a:t>Dynamic pricing promotes public transit and carpooling to cut emissions and clean the air.</a:t>
            </a:r>
            <a:endParaRPr lang="en-US">
              <a:latin typeface="Arial"/>
              <a:ea typeface="+mn-lt"/>
              <a:cs typeface="+mn-lt"/>
            </a:endParaRPr>
          </a:p>
          <a:p>
            <a:endParaRPr lang="en-US">
              <a:solidFill>
                <a:srgbClr val="404155"/>
              </a:solidFill>
              <a:latin typeface="Segoe UI"/>
              <a:cs typeface="Segoe UI"/>
            </a:endParaRPr>
          </a:p>
        </p:txBody>
      </p:sp>
      <p:pic>
        <p:nvPicPr>
          <p:cNvPr id="16" name="Picture 15" descr="A blue face with hands on it&#10;&#10;Description automatically generated">
            <a:extLst>
              <a:ext uri="{FF2B5EF4-FFF2-40B4-BE49-F238E27FC236}">
                <a16:creationId xmlns:a16="http://schemas.microsoft.com/office/drawing/2014/main" id="{037D7C94-E900-66B7-8C26-2BD8129DE4C7}"/>
              </a:ext>
            </a:extLst>
          </p:cNvPr>
          <p:cNvPicPr>
            <a:picLocks noChangeAspect="1"/>
          </p:cNvPicPr>
          <p:nvPr/>
        </p:nvPicPr>
        <p:blipFill>
          <a:blip r:embed="rId5"/>
          <a:stretch>
            <a:fillRect/>
          </a:stretch>
        </p:blipFill>
        <p:spPr>
          <a:xfrm>
            <a:off x="9873222" y="1732990"/>
            <a:ext cx="861173" cy="881903"/>
          </a:xfrm>
          <a:prstGeom prst="rect">
            <a:avLst/>
          </a:prstGeom>
        </p:spPr>
      </p:pic>
      <p:sp>
        <p:nvSpPr>
          <p:cNvPr id="17" name="TextBox 16">
            <a:extLst>
              <a:ext uri="{FF2B5EF4-FFF2-40B4-BE49-F238E27FC236}">
                <a16:creationId xmlns:a16="http://schemas.microsoft.com/office/drawing/2014/main" id="{F218844A-9C8B-6350-6DB1-09F43E4DEDA8}"/>
              </a:ext>
            </a:extLst>
          </p:cNvPr>
          <p:cNvSpPr txBox="1"/>
          <p:nvPr/>
        </p:nvSpPr>
        <p:spPr>
          <a:xfrm>
            <a:off x="9531724" y="2718547"/>
            <a:ext cx="24182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Enhanced Public Safety</a:t>
            </a:r>
          </a:p>
        </p:txBody>
      </p:sp>
      <p:sp>
        <p:nvSpPr>
          <p:cNvPr id="19" name="TextBox 18">
            <a:extLst>
              <a:ext uri="{FF2B5EF4-FFF2-40B4-BE49-F238E27FC236}">
                <a16:creationId xmlns:a16="http://schemas.microsoft.com/office/drawing/2014/main" id="{1E27B990-19F8-75BB-E01D-B0D0700DDC7C}"/>
              </a:ext>
            </a:extLst>
          </p:cNvPr>
          <p:cNvSpPr txBox="1"/>
          <p:nvPr/>
        </p:nvSpPr>
        <p:spPr>
          <a:xfrm>
            <a:off x="9526658" y="3850340"/>
            <a:ext cx="239551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Reduced traffic congestion can lead to shorter commute times and fewer accidents, resulting in improved public safety.</a:t>
            </a:r>
          </a:p>
        </p:txBody>
      </p:sp>
    </p:spTree>
    <p:extLst>
      <p:ext uri="{BB962C8B-B14F-4D97-AF65-F5344CB8AC3E}">
        <p14:creationId xmlns:p14="http://schemas.microsoft.com/office/powerpoint/2010/main" val="399103361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3C92-DE01-3501-9D2C-9B4178F66853}"/>
              </a:ext>
            </a:extLst>
          </p:cNvPr>
          <p:cNvSpPr>
            <a:spLocks noGrp="1"/>
          </p:cNvSpPr>
          <p:nvPr>
            <p:ph type="title"/>
          </p:nvPr>
        </p:nvSpPr>
        <p:spPr>
          <a:xfrm>
            <a:off x="497826" y="339873"/>
            <a:ext cx="10423935" cy="777354"/>
          </a:xfrm>
        </p:spPr>
        <p:txBody>
          <a:bodyPr/>
          <a:lstStyle/>
          <a:p>
            <a:r>
              <a:rPr lang="en-US">
                <a:latin typeface="Arial"/>
                <a:cs typeface="Arial"/>
              </a:rPr>
              <a:t>Implementing Dynamic Congestion Pricing</a:t>
            </a:r>
          </a:p>
          <a:p>
            <a:endParaRPr lang="en-US"/>
          </a:p>
        </p:txBody>
      </p:sp>
      <p:sp>
        <p:nvSpPr>
          <p:cNvPr id="3" name="Date Placeholder 2">
            <a:extLst>
              <a:ext uri="{FF2B5EF4-FFF2-40B4-BE49-F238E27FC236}">
                <a16:creationId xmlns:a16="http://schemas.microsoft.com/office/drawing/2014/main" id="{4F372188-6814-CE56-D7EE-73E08BBD55ED}"/>
              </a:ext>
            </a:extLst>
          </p:cNvPr>
          <p:cNvSpPr>
            <a:spLocks noGrp="1"/>
          </p:cNvSpPr>
          <p:nvPr>
            <p:ph type="dt" sz="half" idx="10"/>
          </p:nvPr>
        </p:nvSpPr>
        <p:spPr/>
        <p:txBody>
          <a:bodyPr/>
          <a:lstStyle/>
          <a:p>
            <a:fld id="{3B1EC290-A57F-49FA-BCE2-EE9EEE868D51}" type="datetime1">
              <a:rPr lang="en-IN"/>
              <a:t>04-07-2024</a:t>
            </a:fld>
            <a:endParaRPr lang="en-US"/>
          </a:p>
        </p:txBody>
      </p:sp>
      <p:sp>
        <p:nvSpPr>
          <p:cNvPr id="4" name="Footer Placeholder 3">
            <a:extLst>
              <a:ext uri="{FF2B5EF4-FFF2-40B4-BE49-F238E27FC236}">
                <a16:creationId xmlns:a16="http://schemas.microsoft.com/office/drawing/2014/main" id="{355B9262-D126-516A-E875-BA393CDEB13B}"/>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72C7A80-0620-DA34-E02B-A295869D5A3D}"/>
              </a:ext>
            </a:extLst>
          </p:cNvPr>
          <p:cNvSpPr>
            <a:spLocks noGrp="1"/>
          </p:cNvSpPr>
          <p:nvPr>
            <p:ph type="sldNum" sz="quarter" idx="12"/>
          </p:nvPr>
        </p:nvSpPr>
        <p:spPr/>
        <p:txBody>
          <a:bodyPr/>
          <a:lstStyle/>
          <a:p>
            <a:fld id="{CC057153-B650-4DEB-B370-79DDCFDCE934}" type="slidenum">
              <a:rPr lang="en-US" dirty="0"/>
              <a:t>29</a:t>
            </a:fld>
            <a:endParaRPr lang="en-US"/>
          </a:p>
        </p:txBody>
      </p:sp>
      <p:pic>
        <p:nvPicPr>
          <p:cNvPr id="6" name="Picture 5" descr="Cars on a road with cars on it&#10;&#10;Description automatically generated">
            <a:extLst>
              <a:ext uri="{FF2B5EF4-FFF2-40B4-BE49-F238E27FC236}">
                <a16:creationId xmlns:a16="http://schemas.microsoft.com/office/drawing/2014/main" id="{DC645DEE-F07B-6DC5-841F-ACE6573C97F1}"/>
              </a:ext>
            </a:extLst>
          </p:cNvPr>
          <p:cNvPicPr>
            <a:picLocks noChangeAspect="1"/>
          </p:cNvPicPr>
          <p:nvPr/>
        </p:nvPicPr>
        <p:blipFill>
          <a:blip r:embed="rId2"/>
          <a:stretch>
            <a:fillRect/>
          </a:stretch>
        </p:blipFill>
        <p:spPr>
          <a:xfrm>
            <a:off x="270619" y="1407153"/>
            <a:ext cx="3827800" cy="2022424"/>
          </a:xfrm>
          <a:prstGeom prst="rect">
            <a:avLst/>
          </a:prstGeom>
        </p:spPr>
      </p:pic>
      <p:pic>
        <p:nvPicPr>
          <p:cNvPr id="7" name="Picture 6" descr="A top view of a parking lot with cars">
            <a:extLst>
              <a:ext uri="{FF2B5EF4-FFF2-40B4-BE49-F238E27FC236}">
                <a16:creationId xmlns:a16="http://schemas.microsoft.com/office/drawing/2014/main" id="{F41EC4DA-7F58-64E8-4A53-8E7E116613D3}"/>
              </a:ext>
            </a:extLst>
          </p:cNvPr>
          <p:cNvPicPr>
            <a:picLocks noChangeAspect="1"/>
          </p:cNvPicPr>
          <p:nvPr/>
        </p:nvPicPr>
        <p:blipFill>
          <a:blip r:embed="rId3"/>
          <a:stretch>
            <a:fillRect/>
          </a:stretch>
        </p:blipFill>
        <p:spPr>
          <a:xfrm>
            <a:off x="4464622" y="1403802"/>
            <a:ext cx="3697010" cy="2016459"/>
          </a:xfrm>
          <a:prstGeom prst="rect">
            <a:avLst/>
          </a:prstGeom>
        </p:spPr>
      </p:pic>
      <p:pic>
        <p:nvPicPr>
          <p:cNvPr id="8" name="Picture 7" descr="A highway with cars and a sign&#10;&#10;Description automatically generated">
            <a:extLst>
              <a:ext uri="{FF2B5EF4-FFF2-40B4-BE49-F238E27FC236}">
                <a16:creationId xmlns:a16="http://schemas.microsoft.com/office/drawing/2014/main" id="{035E43B0-2205-2D9B-F7E3-060AE4A19E01}"/>
              </a:ext>
            </a:extLst>
          </p:cNvPr>
          <p:cNvPicPr>
            <a:picLocks noChangeAspect="1"/>
          </p:cNvPicPr>
          <p:nvPr/>
        </p:nvPicPr>
        <p:blipFill>
          <a:blip r:embed="rId4"/>
          <a:stretch>
            <a:fillRect/>
          </a:stretch>
        </p:blipFill>
        <p:spPr>
          <a:xfrm>
            <a:off x="8480354" y="1404697"/>
            <a:ext cx="3499025" cy="2020333"/>
          </a:xfrm>
          <a:prstGeom prst="rect">
            <a:avLst/>
          </a:prstGeom>
        </p:spPr>
      </p:pic>
      <p:sp>
        <p:nvSpPr>
          <p:cNvPr id="9" name="TextBox 8">
            <a:extLst>
              <a:ext uri="{FF2B5EF4-FFF2-40B4-BE49-F238E27FC236}">
                <a16:creationId xmlns:a16="http://schemas.microsoft.com/office/drawing/2014/main" id="{EFCF0E65-5CE1-092D-6F39-2C69586DBA8D}"/>
              </a:ext>
            </a:extLst>
          </p:cNvPr>
          <p:cNvSpPr txBox="1"/>
          <p:nvPr/>
        </p:nvSpPr>
        <p:spPr>
          <a:xfrm>
            <a:off x="404072" y="3789860"/>
            <a:ext cx="383196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Real-Time Data Collection</a:t>
            </a:r>
          </a:p>
          <a:p>
            <a:endParaRPr lang="en-US" b="1">
              <a:latin typeface="Arial"/>
              <a:cs typeface="Arial"/>
            </a:endParaRPr>
          </a:p>
          <a:p>
            <a:r>
              <a:rPr lang="en-US">
                <a:latin typeface="Arial"/>
                <a:cs typeface="Segoe UI"/>
              </a:rPr>
              <a:t>Deploy a network of traffic sensors, GPS tracking, and transit data feeds to continuously monitor traffic patterns and congestion levels across the city.</a:t>
            </a:r>
          </a:p>
        </p:txBody>
      </p:sp>
      <p:sp>
        <p:nvSpPr>
          <p:cNvPr id="10" name="TextBox 9">
            <a:extLst>
              <a:ext uri="{FF2B5EF4-FFF2-40B4-BE49-F238E27FC236}">
                <a16:creationId xmlns:a16="http://schemas.microsoft.com/office/drawing/2014/main" id="{3D1788A9-FC6A-21B4-B866-CDEAF9EA4D9E}"/>
              </a:ext>
            </a:extLst>
          </p:cNvPr>
          <p:cNvSpPr txBox="1"/>
          <p:nvPr/>
        </p:nvSpPr>
        <p:spPr>
          <a:xfrm>
            <a:off x="4465660" y="3789860"/>
            <a:ext cx="391981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Flexible Pricing Algorithm</a:t>
            </a:r>
          </a:p>
          <a:p>
            <a:endParaRPr lang="en-US" b="1">
              <a:latin typeface="Arial"/>
              <a:cs typeface="Segoe UI"/>
            </a:endParaRPr>
          </a:p>
          <a:p>
            <a:r>
              <a:rPr lang="en-US">
                <a:latin typeface="Arial"/>
                <a:ea typeface="+mn-lt"/>
                <a:cs typeface="+mn-lt"/>
              </a:rPr>
              <a:t>Develop an algorithm for dynamic toll rate adjustment based on real-time demand and time of day, leveraging advanced methods like Dijkstra's algorithm to optimize traffic flow by identifying shortest and least congested routes.</a:t>
            </a:r>
          </a:p>
        </p:txBody>
      </p:sp>
      <p:sp>
        <p:nvSpPr>
          <p:cNvPr id="11" name="TextBox 10">
            <a:extLst>
              <a:ext uri="{FF2B5EF4-FFF2-40B4-BE49-F238E27FC236}">
                <a16:creationId xmlns:a16="http://schemas.microsoft.com/office/drawing/2014/main" id="{517B5E76-0FC0-B3C3-35A6-C0949BA9B736}"/>
              </a:ext>
            </a:extLst>
          </p:cNvPr>
          <p:cNvSpPr txBox="1"/>
          <p:nvPr/>
        </p:nvSpPr>
        <p:spPr>
          <a:xfrm>
            <a:off x="8482236" y="3789860"/>
            <a:ext cx="3327606" cy="2826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Seamless Digital Payment</a:t>
            </a:r>
          </a:p>
          <a:p>
            <a:endParaRPr lang="en-US">
              <a:latin typeface="Arial"/>
              <a:cs typeface="Segoe UI"/>
            </a:endParaRPr>
          </a:p>
          <a:p>
            <a:r>
              <a:rPr lang="en-US">
                <a:latin typeface="Arial"/>
                <a:cs typeface="Segoe UI"/>
              </a:rPr>
              <a:t>Implement a user-friendly mobile app and digital payment system that allows commuters to seamlessly pay tolls and access real time data on pricing and travel options.</a:t>
            </a:r>
            <a:endParaRPr lang="en-US">
              <a:latin typeface="Arial"/>
              <a:cs typeface="Arial"/>
            </a:endParaRPr>
          </a:p>
        </p:txBody>
      </p:sp>
    </p:spTree>
    <p:extLst>
      <p:ext uri="{BB962C8B-B14F-4D97-AF65-F5344CB8AC3E}">
        <p14:creationId xmlns:p14="http://schemas.microsoft.com/office/powerpoint/2010/main" val="21504884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1" name="Rectangle 3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77849-9918-4063-5C2E-588F2DC48140}"/>
              </a:ext>
            </a:extLst>
          </p:cNvPr>
          <p:cNvSpPr>
            <a:spLocks noGrp="1"/>
          </p:cNvSpPr>
          <p:nvPr>
            <p:ph type="title"/>
          </p:nvPr>
        </p:nvSpPr>
        <p:spPr>
          <a:xfrm>
            <a:off x="1046865" y="1410324"/>
            <a:ext cx="5060605" cy="681905"/>
          </a:xfrm>
        </p:spPr>
        <p:txBody>
          <a:bodyPr vert="horz" lIns="91440" tIns="45720" rIns="91440" bIns="45720" rtlCol="0" anchor="b">
            <a:normAutofit/>
          </a:bodyPr>
          <a:lstStyle/>
          <a:p>
            <a:r>
              <a:rPr lang="en-US" sz="2800"/>
              <a:t>Objectives</a:t>
            </a:r>
          </a:p>
        </p:txBody>
      </p:sp>
      <p:sp>
        <p:nvSpPr>
          <p:cNvPr id="36" name="Rectangle 3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92A3B1-1EEF-3852-B196-94C1B3857759}"/>
              </a:ext>
            </a:extLst>
          </p:cNvPr>
          <p:cNvSpPr>
            <a:spLocks noGrp="1"/>
          </p:cNvSpPr>
          <p:nvPr>
            <p:ph sz="half" idx="1"/>
          </p:nvPr>
        </p:nvSpPr>
        <p:spPr>
          <a:xfrm>
            <a:off x="1045555" y="2386185"/>
            <a:ext cx="4064925" cy="3195613"/>
          </a:xfrm>
        </p:spPr>
        <p:txBody>
          <a:bodyPr vert="horz" lIns="91440" tIns="45720" rIns="91440" bIns="45720" rtlCol="0" anchor="ctr">
            <a:normAutofit/>
          </a:bodyPr>
          <a:lstStyle/>
          <a:p>
            <a:pPr marL="0" indent="0">
              <a:lnSpc>
                <a:spcPct val="90000"/>
              </a:lnSpc>
              <a:buNone/>
            </a:pPr>
            <a:r>
              <a:rPr lang="en-US" sz="1400" b="1"/>
              <a:t>1.Analyze Current Road Congestion</a:t>
            </a:r>
            <a:r>
              <a:rPr lang="en-US" sz="1400"/>
              <a:t>: </a:t>
            </a:r>
          </a:p>
          <a:p>
            <a:pPr marL="0" indent="0">
              <a:lnSpc>
                <a:spcPct val="90000"/>
              </a:lnSpc>
              <a:buNone/>
            </a:pPr>
            <a:r>
              <a:rPr lang="en-US" sz="1400"/>
              <a:t>We have to understand the extent, causes, and impacts of road congestion.</a:t>
            </a:r>
            <a:endParaRPr lang="en-US"/>
          </a:p>
          <a:p>
            <a:pPr marL="0" indent="0">
              <a:lnSpc>
                <a:spcPct val="90000"/>
              </a:lnSpc>
              <a:buNone/>
            </a:pPr>
            <a:r>
              <a:rPr lang="en-US" sz="1400" b="1"/>
              <a:t>2. Propose Actionable Recommendations</a:t>
            </a:r>
            <a:r>
              <a:rPr lang="en-US" sz="1400"/>
              <a:t>:</a:t>
            </a:r>
          </a:p>
          <a:p>
            <a:pPr marL="0" indent="0">
              <a:lnSpc>
                <a:spcPct val="90000"/>
              </a:lnSpc>
              <a:buNone/>
            </a:pPr>
            <a:r>
              <a:rPr lang="en-US" sz="1400"/>
              <a:t>We need to suggest both supply-side (infrastructure improvements) and demand-side (traffic management) interventions.</a:t>
            </a:r>
          </a:p>
          <a:p>
            <a:pPr marL="0" indent="0">
              <a:lnSpc>
                <a:spcPct val="90000"/>
              </a:lnSpc>
              <a:buNone/>
            </a:pPr>
            <a:r>
              <a:rPr lang="en-US" sz="1400" b="1"/>
              <a:t>3. Explore Innovative Solutions</a:t>
            </a:r>
            <a:r>
              <a:rPr lang="en-US" sz="1400"/>
              <a:t>: </a:t>
            </a:r>
          </a:p>
          <a:p>
            <a:pPr marL="0" indent="0">
              <a:lnSpc>
                <a:spcPct val="90000"/>
              </a:lnSpc>
              <a:buNone/>
            </a:pPr>
            <a:r>
              <a:rPr lang="en-US" sz="1400"/>
              <a:t>We have to evaluate future-oriented strategies such as dynamic congestion pricing and new transportation modes.</a:t>
            </a:r>
          </a:p>
        </p:txBody>
      </p:sp>
      <p:sp>
        <p:nvSpPr>
          <p:cNvPr id="5" name="Date Placeholder 4">
            <a:extLst>
              <a:ext uri="{FF2B5EF4-FFF2-40B4-BE49-F238E27FC236}">
                <a16:creationId xmlns:a16="http://schemas.microsoft.com/office/drawing/2014/main" id="{153526B8-4171-AE7B-2275-B1F4A481BB3A}"/>
              </a:ext>
            </a:extLst>
          </p:cNvPr>
          <p:cNvSpPr>
            <a:spLocks noGrp="1"/>
          </p:cNvSpPr>
          <p:nvPr>
            <p:ph type="dt" sz="half" idx="10"/>
          </p:nvPr>
        </p:nvSpPr>
        <p:spPr>
          <a:xfrm>
            <a:off x="841248" y="6492240"/>
            <a:ext cx="2743200" cy="365125"/>
          </a:xfrm>
        </p:spPr>
        <p:txBody>
          <a:bodyPr vert="horz" lIns="91440" tIns="45720" rIns="91440" bIns="45720" rtlCol="0" anchor="ctr">
            <a:normAutofit/>
          </a:bodyPr>
          <a:lstStyle/>
          <a:p>
            <a:pPr>
              <a:spcAft>
                <a:spcPts val="600"/>
              </a:spcAft>
            </a:pPr>
            <a:fld id="{61DFDC5E-BF7C-460F-8171-FEBD4C7B5996}" type="datetime1">
              <a:rPr lang="en-US" sz="1200">
                <a:solidFill>
                  <a:schemeClr val="tx1">
                    <a:tint val="75000"/>
                  </a:schemeClr>
                </a:solidFill>
              </a:rPr>
              <a:pPr>
                <a:spcAft>
                  <a:spcPts val="600"/>
                </a:spcAft>
              </a:pPr>
              <a:t>7/4/2024</a:t>
            </a:fld>
            <a:endParaRPr lang="en-US" sz="1200">
              <a:solidFill>
                <a:schemeClr val="tx1">
                  <a:tint val="75000"/>
                </a:schemeClr>
              </a:solidFill>
            </a:endParaRPr>
          </a:p>
        </p:txBody>
      </p:sp>
      <p:sp>
        <p:nvSpPr>
          <p:cNvPr id="6" name="Footer Placeholder 5">
            <a:extLst>
              <a:ext uri="{FF2B5EF4-FFF2-40B4-BE49-F238E27FC236}">
                <a16:creationId xmlns:a16="http://schemas.microsoft.com/office/drawing/2014/main" id="{4EB26AC3-2941-99D2-4AEC-A98ED60D8540}"/>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lgn="ctr">
              <a:lnSpc>
                <a:spcPct val="90000"/>
              </a:lnSpc>
              <a:spcAft>
                <a:spcPts val="600"/>
              </a:spcAft>
            </a:pPr>
            <a:r>
              <a:rPr lang="en-US" sz="700" kern="1200">
                <a:solidFill>
                  <a:schemeClr val="tx1">
                    <a:tint val="75000"/>
                  </a:schemeClr>
                </a:solidFill>
                <a:latin typeface="+mn-lt"/>
                <a:ea typeface="+mn-ea"/>
                <a:cs typeface="+mn-cs"/>
              </a:rPr>
              <a:t>
              </a:t>
            </a:r>
          </a:p>
        </p:txBody>
      </p:sp>
      <p:sp>
        <p:nvSpPr>
          <p:cNvPr id="7" name="Slide Number Placeholder 6">
            <a:extLst>
              <a:ext uri="{FF2B5EF4-FFF2-40B4-BE49-F238E27FC236}">
                <a16:creationId xmlns:a16="http://schemas.microsoft.com/office/drawing/2014/main" id="{F5AFC2F6-BBE4-9802-FFC0-14819F534BF3}"/>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CC057153-B650-4DEB-B370-79DDCFDCE934}" type="slidenum">
              <a:rPr lang="en-US" sz="1200">
                <a:solidFill>
                  <a:schemeClr val="tx1">
                    <a:tint val="75000"/>
                  </a:schemeClr>
                </a:solidFill>
              </a:rPr>
              <a:pPr>
                <a:spcAft>
                  <a:spcPts val="600"/>
                </a:spcAft>
              </a:pPr>
              <a:t>3</a:t>
            </a:fld>
            <a:endParaRPr lang="en-US" sz="1200">
              <a:solidFill>
                <a:schemeClr val="tx1">
                  <a:tint val="75000"/>
                </a:schemeClr>
              </a:solidFill>
            </a:endParaRPr>
          </a:p>
        </p:txBody>
      </p:sp>
      <p:pic>
        <p:nvPicPr>
          <p:cNvPr id="10" name="Picture 9" descr="A circular highway with a bridge and a city in the background&#10;&#10;Description automatically generated">
            <a:extLst>
              <a:ext uri="{FF2B5EF4-FFF2-40B4-BE49-F238E27FC236}">
                <a16:creationId xmlns:a16="http://schemas.microsoft.com/office/drawing/2014/main" id="{B76D9487-8F0F-FF02-314C-7F2B9BA6F4FE}"/>
              </a:ext>
            </a:extLst>
          </p:cNvPr>
          <p:cNvPicPr>
            <a:picLocks noChangeAspect="1"/>
          </p:cNvPicPr>
          <p:nvPr/>
        </p:nvPicPr>
        <p:blipFill>
          <a:blip r:embed="rId2"/>
          <a:stretch>
            <a:fillRect/>
          </a:stretch>
        </p:blipFill>
        <p:spPr>
          <a:xfrm>
            <a:off x="5503186" y="2382742"/>
            <a:ext cx="5859670" cy="3191564"/>
          </a:xfrm>
          <a:prstGeom prst="rect">
            <a:avLst/>
          </a:prstGeom>
        </p:spPr>
      </p:pic>
    </p:spTree>
    <p:extLst>
      <p:ext uri="{BB962C8B-B14F-4D97-AF65-F5344CB8AC3E}">
        <p14:creationId xmlns:p14="http://schemas.microsoft.com/office/powerpoint/2010/main" val="28963051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7" presetClass="entr" presetSubtype="0"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1000"/>
                                        <p:tgtEl>
                                          <p:spTgt spid="3">
                                            <p:txEl>
                                              <p:pRg st="5" end="5"/>
                                            </p:txEl>
                                          </p:spTgt>
                                        </p:tgtEl>
                                      </p:cBhvr>
                                    </p:animEffect>
                                    <p:anim calcmode="lin" valueType="num">
                                      <p:cBhvr>
                                        <p:cTn id="5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54566"/>
            <a:ext cx="8762690" cy="539592"/>
          </a:xfrm>
        </p:spPr>
        <p:txBody>
          <a:bodyPr>
            <a:normAutofit fontScale="90000"/>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1136364"/>
            <a:ext cx="7557724" cy="5716785"/>
          </a:xfrm>
        </p:spPr>
        <p:txBody>
          <a:bodyPr vert="horz" lIns="91440" tIns="45720" rIns="91440" bIns="45720" rtlCol="0" anchor="t">
            <a:normAutofit/>
          </a:bodyPr>
          <a:lstStyle/>
          <a:p>
            <a:pPr marL="0" indent="0">
              <a:buNone/>
            </a:pPr>
            <a:r>
              <a:rPr lang="en-US" sz="1500">
                <a:latin typeface="Arial"/>
                <a:cs typeface="Arial"/>
              </a:rPr>
              <a:t>We can set the dynamic prices for the toll taxes on the basis of congestion by using a popular algorithm which is called as Dijkstra's Algorithm.</a:t>
            </a:r>
          </a:p>
          <a:p>
            <a:pPr marL="0" indent="0">
              <a:buNone/>
            </a:pPr>
            <a:r>
              <a:rPr lang="en-US" sz="1500">
                <a:latin typeface="Arial"/>
                <a:cs typeface="Arial"/>
              </a:rPr>
              <a:t>The Dijkstra's algorithm is based on graphs which is one of the important data structures in programming.</a:t>
            </a:r>
          </a:p>
          <a:p>
            <a:pPr marL="0" indent="0">
              <a:buNone/>
            </a:pPr>
            <a:r>
              <a:rPr lang="en-US" sz="1500">
                <a:latin typeface="Arial"/>
                <a:cs typeface="Arial"/>
              </a:rPr>
              <a:t>First of all, let's understand the basic terminology in graphs and move on to how this algorithm is useful in setting the dynamic prices.</a:t>
            </a:r>
          </a:p>
          <a:p>
            <a:pPr marL="285750" indent="-285750">
              <a:buFont typeface="Calibri" panose="020B0604020202020204" pitchFamily="34" charset="0"/>
              <a:buChar char="-"/>
            </a:pPr>
            <a:r>
              <a:rPr lang="en-US" sz="1500" b="1" i="1"/>
              <a:t>Vertices</a:t>
            </a:r>
            <a:r>
              <a:rPr lang="en-US" sz="1500"/>
              <a:t>: Vertices are the fundamental units of the graph. Sometimes, vertices are also known as vertex or nodes. Every node or vertex can be labeled or unlabeled. </a:t>
            </a:r>
          </a:p>
          <a:p>
            <a:pPr marL="285750" indent="-285750">
              <a:buFont typeface="Calibri" panose="020B0604020202020204" pitchFamily="34" charset="0"/>
              <a:buChar char="-"/>
            </a:pPr>
            <a:r>
              <a:rPr lang="en-US" sz="1500" b="1" i="1"/>
              <a:t>Edges</a:t>
            </a:r>
            <a:r>
              <a:rPr lang="en-US" sz="1500"/>
              <a:t>: Edges are drawn or used to connect two nodes of the graph.  Edges can connect any two nodes in any possible way. There are no rules. Sometimes edges are also known as arcs. Every edge can be labeled or unlabeled.</a:t>
            </a:r>
          </a:p>
          <a:p>
            <a:pPr marL="285750" indent="-285750">
              <a:buFont typeface="Calibri" panose="020B0604020202020204" pitchFamily="34" charset="0"/>
              <a:buChar char="-"/>
            </a:pPr>
            <a:r>
              <a:rPr lang="en-US" sz="1500" b="1" i="1"/>
              <a:t>Weights</a:t>
            </a:r>
            <a:r>
              <a:rPr lang="en-US" sz="1500"/>
              <a:t>: If the edges are labeled and if there are some numbers near the edges, then the numbers are known as weights. It adds a significant value to the edges in the graph.</a:t>
            </a:r>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rPr lang="en-IN"/>
              <a:t>04-07-2024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30</a:t>
            </a:fld>
            <a:endParaRPr lang="en-US"/>
          </a:p>
        </p:txBody>
      </p:sp>
      <p:pic>
        <p:nvPicPr>
          <p:cNvPr id="7" name="Picture 6" descr="A diagram of a network&#10;&#10;Description automatically generated">
            <a:extLst>
              <a:ext uri="{FF2B5EF4-FFF2-40B4-BE49-F238E27FC236}">
                <a16:creationId xmlns:a16="http://schemas.microsoft.com/office/drawing/2014/main" id="{B4517476-3C35-6C34-52F6-06E688B84E59}"/>
              </a:ext>
            </a:extLst>
          </p:cNvPr>
          <p:cNvPicPr>
            <a:picLocks noChangeAspect="1"/>
          </p:cNvPicPr>
          <p:nvPr/>
        </p:nvPicPr>
        <p:blipFill>
          <a:blip r:embed="rId2"/>
          <a:stretch>
            <a:fillRect/>
          </a:stretch>
        </p:blipFill>
        <p:spPr>
          <a:xfrm>
            <a:off x="7905903" y="3428386"/>
            <a:ext cx="3943749" cy="2384778"/>
          </a:xfrm>
          <a:prstGeom prst="rect">
            <a:avLst/>
          </a:prstGeom>
        </p:spPr>
      </p:pic>
      <p:pic>
        <p:nvPicPr>
          <p:cNvPr id="8" name="Picture 7" descr="A diagram of a structure&#10;&#10;Description automatically generated">
            <a:extLst>
              <a:ext uri="{FF2B5EF4-FFF2-40B4-BE49-F238E27FC236}">
                <a16:creationId xmlns:a16="http://schemas.microsoft.com/office/drawing/2014/main" id="{16F6C3E1-C116-ADA5-42EA-1E8563EA98A4}"/>
              </a:ext>
            </a:extLst>
          </p:cNvPr>
          <p:cNvPicPr>
            <a:picLocks noChangeAspect="1"/>
          </p:cNvPicPr>
          <p:nvPr/>
        </p:nvPicPr>
        <p:blipFill>
          <a:blip r:embed="rId3"/>
          <a:stretch>
            <a:fillRect/>
          </a:stretch>
        </p:blipFill>
        <p:spPr>
          <a:xfrm>
            <a:off x="7899366" y="1031422"/>
            <a:ext cx="3952828" cy="2140403"/>
          </a:xfrm>
          <a:prstGeom prst="rect">
            <a:avLst/>
          </a:prstGeom>
        </p:spPr>
      </p:pic>
      <p:sp>
        <p:nvSpPr>
          <p:cNvPr id="9" name="TextBox 8">
            <a:extLst>
              <a:ext uri="{FF2B5EF4-FFF2-40B4-BE49-F238E27FC236}">
                <a16:creationId xmlns:a16="http://schemas.microsoft.com/office/drawing/2014/main" id="{613EA1B1-C764-8EF9-FDDE-108DBC72389E}"/>
              </a:ext>
            </a:extLst>
          </p:cNvPr>
          <p:cNvSpPr txBox="1"/>
          <p:nvPr/>
        </p:nvSpPr>
        <p:spPr>
          <a:xfrm>
            <a:off x="8432162" y="6094608"/>
            <a:ext cx="2903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Credits: Geeks for Geeks </a:t>
            </a:r>
          </a:p>
        </p:txBody>
      </p:sp>
    </p:spTree>
    <p:extLst>
      <p:ext uri="{BB962C8B-B14F-4D97-AF65-F5344CB8AC3E}">
        <p14:creationId xmlns:p14="http://schemas.microsoft.com/office/powerpoint/2010/main" val="397889539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54566"/>
            <a:ext cx="8762690" cy="539592"/>
          </a:xfrm>
        </p:spPr>
        <p:txBody>
          <a:bodyPr>
            <a:normAutofit/>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995252"/>
            <a:ext cx="7463649" cy="1728045"/>
          </a:xfrm>
        </p:spPr>
        <p:txBody>
          <a:bodyPr vert="horz" lIns="91440" tIns="45720" rIns="91440" bIns="45720" rtlCol="0" anchor="t">
            <a:normAutofit/>
          </a:bodyPr>
          <a:lstStyle/>
          <a:p>
            <a:pPr marL="0" indent="0">
              <a:buNone/>
            </a:pPr>
            <a:r>
              <a:rPr lang="en-US" sz="1500">
                <a:latin typeface="Arial"/>
                <a:cs typeface="Arial"/>
              </a:rPr>
              <a:t>For our ease of understanding, let's assume the following:</a:t>
            </a:r>
          </a:p>
          <a:p>
            <a:pPr marL="342900" indent="-342900">
              <a:buAutoNum type="arabicPeriod"/>
            </a:pPr>
            <a:r>
              <a:rPr lang="en-US" sz="1500">
                <a:latin typeface="Arial"/>
                <a:cs typeface="Arial"/>
              </a:rPr>
              <a:t>The vertices represents the different places where toll gates are located.</a:t>
            </a:r>
          </a:p>
          <a:p>
            <a:pPr marL="342900" indent="-342900">
              <a:buAutoNum type="arabicPeriod"/>
            </a:pPr>
            <a:r>
              <a:rPr lang="en-US" sz="1500">
                <a:latin typeface="Arial"/>
                <a:cs typeface="Arial"/>
              </a:rPr>
              <a:t>The edges represents the different routes from different places or locations.</a:t>
            </a:r>
          </a:p>
          <a:p>
            <a:pPr marL="342900" indent="-342900">
              <a:buAutoNum type="arabicPeriod"/>
            </a:pPr>
            <a:r>
              <a:rPr lang="en-US" sz="1500">
                <a:latin typeface="Arial"/>
                <a:cs typeface="Arial"/>
              </a:rPr>
              <a:t>The weights represent the weighted mean of distance, traffic on a scale of 0-15.</a:t>
            </a:r>
            <a:endParaRPr lang="en-US" sz="1500"/>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t>7/4/2024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31</a:t>
            </a:fld>
            <a:endParaRPr lang="en-US"/>
          </a:p>
        </p:txBody>
      </p:sp>
      <p:pic>
        <p:nvPicPr>
          <p:cNvPr id="7" name="Picture 6" descr="A diagram of a network&#10;&#10;Description automatically generated">
            <a:extLst>
              <a:ext uri="{FF2B5EF4-FFF2-40B4-BE49-F238E27FC236}">
                <a16:creationId xmlns:a16="http://schemas.microsoft.com/office/drawing/2014/main" id="{B4517476-3C35-6C34-52F6-06E688B84E59}"/>
              </a:ext>
            </a:extLst>
          </p:cNvPr>
          <p:cNvPicPr>
            <a:picLocks noChangeAspect="1"/>
          </p:cNvPicPr>
          <p:nvPr/>
        </p:nvPicPr>
        <p:blipFill>
          <a:blip r:embed="rId2"/>
          <a:stretch>
            <a:fillRect/>
          </a:stretch>
        </p:blipFill>
        <p:spPr>
          <a:xfrm>
            <a:off x="8112866" y="3428386"/>
            <a:ext cx="3943749" cy="2384778"/>
          </a:xfrm>
          <a:prstGeom prst="rect">
            <a:avLst/>
          </a:prstGeom>
        </p:spPr>
      </p:pic>
      <p:pic>
        <p:nvPicPr>
          <p:cNvPr id="8" name="Picture 7" descr="A diagram of a structure&#10;&#10;Description automatically generated">
            <a:extLst>
              <a:ext uri="{FF2B5EF4-FFF2-40B4-BE49-F238E27FC236}">
                <a16:creationId xmlns:a16="http://schemas.microsoft.com/office/drawing/2014/main" id="{16F6C3E1-C116-ADA5-42EA-1E8563EA98A4}"/>
              </a:ext>
            </a:extLst>
          </p:cNvPr>
          <p:cNvPicPr>
            <a:picLocks noChangeAspect="1"/>
          </p:cNvPicPr>
          <p:nvPr/>
        </p:nvPicPr>
        <p:blipFill>
          <a:blip r:embed="rId3"/>
          <a:stretch>
            <a:fillRect/>
          </a:stretch>
        </p:blipFill>
        <p:spPr>
          <a:xfrm>
            <a:off x="8115736" y="1003200"/>
            <a:ext cx="3952828" cy="2140403"/>
          </a:xfrm>
          <a:prstGeom prst="rect">
            <a:avLst/>
          </a:prstGeom>
        </p:spPr>
      </p:pic>
      <p:sp>
        <p:nvSpPr>
          <p:cNvPr id="9" name="Flowchart: Connector 8">
            <a:extLst>
              <a:ext uri="{FF2B5EF4-FFF2-40B4-BE49-F238E27FC236}">
                <a16:creationId xmlns:a16="http://schemas.microsoft.com/office/drawing/2014/main" id="{698C131C-C997-C2BD-B1BB-45F3D5C91286}"/>
              </a:ext>
            </a:extLst>
          </p:cNvPr>
          <p:cNvSpPr/>
          <p:nvPr/>
        </p:nvSpPr>
        <p:spPr>
          <a:xfrm>
            <a:off x="1194296" y="3316078"/>
            <a:ext cx="592666" cy="611481"/>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cxnSp>
        <p:nvCxnSpPr>
          <p:cNvPr id="10" name="Straight Arrow Connector 9">
            <a:extLst>
              <a:ext uri="{FF2B5EF4-FFF2-40B4-BE49-F238E27FC236}">
                <a16:creationId xmlns:a16="http://schemas.microsoft.com/office/drawing/2014/main" id="{5DAAF0C9-E8D9-5C62-78A0-89466FDF1490}"/>
              </a:ext>
            </a:extLst>
          </p:cNvPr>
          <p:cNvCxnSpPr/>
          <p:nvPr/>
        </p:nvCxnSpPr>
        <p:spPr>
          <a:xfrm>
            <a:off x="1650060" y="3837282"/>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FFB51473-05E0-8B02-18C2-A4612FE63165}"/>
              </a:ext>
            </a:extLst>
          </p:cNvPr>
          <p:cNvSpPr/>
          <p:nvPr/>
        </p:nvSpPr>
        <p:spPr>
          <a:xfrm>
            <a:off x="2493151" y="4625209"/>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cxnSp>
        <p:nvCxnSpPr>
          <p:cNvPr id="12" name="Straight Arrow Connector 11">
            <a:extLst>
              <a:ext uri="{FF2B5EF4-FFF2-40B4-BE49-F238E27FC236}">
                <a16:creationId xmlns:a16="http://schemas.microsoft.com/office/drawing/2014/main" id="{DEC89DBD-EDF4-2372-E4BB-73C7C31E633C}"/>
              </a:ext>
            </a:extLst>
          </p:cNvPr>
          <p:cNvCxnSpPr/>
          <p:nvPr/>
        </p:nvCxnSpPr>
        <p:spPr>
          <a:xfrm flipV="1">
            <a:off x="2950866" y="4352199"/>
            <a:ext cx="1242839" cy="8002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DAD33BA5-BD0D-E12F-CEA8-FECB60CA1600}"/>
              </a:ext>
            </a:extLst>
          </p:cNvPr>
          <p:cNvSpPr/>
          <p:nvPr/>
        </p:nvSpPr>
        <p:spPr>
          <a:xfrm>
            <a:off x="4101817" y="3929060"/>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cxnSp>
        <p:nvCxnSpPr>
          <p:cNvPr id="14" name="Straight Arrow Connector 13">
            <a:extLst>
              <a:ext uri="{FF2B5EF4-FFF2-40B4-BE49-F238E27FC236}">
                <a16:creationId xmlns:a16="http://schemas.microsoft.com/office/drawing/2014/main" id="{00B6EF66-9B13-6276-FC97-54EEEA74F56F}"/>
              </a:ext>
            </a:extLst>
          </p:cNvPr>
          <p:cNvCxnSpPr/>
          <p:nvPr/>
        </p:nvCxnSpPr>
        <p:spPr>
          <a:xfrm>
            <a:off x="4632873" y="4341037"/>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614857AD-966C-5FE0-B536-F8ABE0F02080}"/>
              </a:ext>
            </a:extLst>
          </p:cNvPr>
          <p:cNvSpPr/>
          <p:nvPr/>
        </p:nvSpPr>
        <p:spPr>
          <a:xfrm>
            <a:off x="5428261" y="5029727"/>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4</a:t>
            </a:r>
          </a:p>
        </p:txBody>
      </p:sp>
      <p:cxnSp>
        <p:nvCxnSpPr>
          <p:cNvPr id="16" name="Straight Arrow Connector 15">
            <a:extLst>
              <a:ext uri="{FF2B5EF4-FFF2-40B4-BE49-F238E27FC236}">
                <a16:creationId xmlns:a16="http://schemas.microsoft.com/office/drawing/2014/main" id="{B6673B0D-CCF2-C53E-63D7-435468B6F491}"/>
              </a:ext>
            </a:extLst>
          </p:cNvPr>
          <p:cNvCxnSpPr/>
          <p:nvPr/>
        </p:nvCxnSpPr>
        <p:spPr>
          <a:xfrm flipV="1">
            <a:off x="4623592" y="3675530"/>
            <a:ext cx="1375363" cy="69426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70BF887E-8F79-201B-2337-9743E9BB1880}"/>
              </a:ext>
            </a:extLst>
          </p:cNvPr>
          <p:cNvSpPr/>
          <p:nvPr/>
        </p:nvSpPr>
        <p:spPr>
          <a:xfrm>
            <a:off x="5813965" y="3261134"/>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18" name="TextBox 17">
            <a:extLst>
              <a:ext uri="{FF2B5EF4-FFF2-40B4-BE49-F238E27FC236}">
                <a16:creationId xmlns:a16="http://schemas.microsoft.com/office/drawing/2014/main" id="{E46FF980-227E-A98B-91D5-C9FDB85E124D}"/>
              </a:ext>
            </a:extLst>
          </p:cNvPr>
          <p:cNvSpPr txBox="1"/>
          <p:nvPr/>
        </p:nvSpPr>
        <p:spPr>
          <a:xfrm>
            <a:off x="2121782" y="3863377"/>
            <a:ext cx="482800" cy="381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8</a:t>
            </a:r>
          </a:p>
        </p:txBody>
      </p:sp>
      <p:sp>
        <p:nvSpPr>
          <p:cNvPr id="19" name="TextBox 18">
            <a:extLst>
              <a:ext uri="{FF2B5EF4-FFF2-40B4-BE49-F238E27FC236}">
                <a16:creationId xmlns:a16="http://schemas.microsoft.com/office/drawing/2014/main" id="{6510AA59-3DEB-B1F6-1A87-C1273B68D0E5}"/>
              </a:ext>
            </a:extLst>
          </p:cNvPr>
          <p:cNvSpPr txBox="1"/>
          <p:nvPr/>
        </p:nvSpPr>
        <p:spPr>
          <a:xfrm>
            <a:off x="3303373" y="4268974"/>
            <a:ext cx="381158" cy="3684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a:t>
            </a:r>
          </a:p>
        </p:txBody>
      </p:sp>
      <p:sp>
        <p:nvSpPr>
          <p:cNvPr id="20" name="TextBox 19">
            <a:extLst>
              <a:ext uri="{FF2B5EF4-FFF2-40B4-BE49-F238E27FC236}">
                <a16:creationId xmlns:a16="http://schemas.microsoft.com/office/drawing/2014/main" id="{514C60BC-C985-43CF-111E-EA9BF958B1D8}"/>
              </a:ext>
            </a:extLst>
          </p:cNvPr>
          <p:cNvSpPr txBox="1"/>
          <p:nvPr/>
        </p:nvSpPr>
        <p:spPr>
          <a:xfrm>
            <a:off x="4886396" y="3495411"/>
            <a:ext cx="39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a:t>
            </a:r>
          </a:p>
        </p:txBody>
      </p:sp>
      <p:sp>
        <p:nvSpPr>
          <p:cNvPr id="21" name="TextBox 20">
            <a:extLst>
              <a:ext uri="{FF2B5EF4-FFF2-40B4-BE49-F238E27FC236}">
                <a16:creationId xmlns:a16="http://schemas.microsoft.com/office/drawing/2014/main" id="{704863D7-698B-3F89-626D-D727AB0EE986}"/>
              </a:ext>
            </a:extLst>
          </p:cNvPr>
          <p:cNvSpPr txBox="1"/>
          <p:nvPr/>
        </p:nvSpPr>
        <p:spPr>
          <a:xfrm>
            <a:off x="5080759" y="4434143"/>
            <a:ext cx="39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9</a:t>
            </a:r>
          </a:p>
        </p:txBody>
      </p:sp>
      <p:sp>
        <p:nvSpPr>
          <p:cNvPr id="22" name="Speech Bubble: Oval 21">
            <a:extLst>
              <a:ext uri="{FF2B5EF4-FFF2-40B4-BE49-F238E27FC236}">
                <a16:creationId xmlns:a16="http://schemas.microsoft.com/office/drawing/2014/main" id="{136B2F6E-019D-7B6C-FC94-52806D995B8D}"/>
              </a:ext>
            </a:extLst>
          </p:cNvPr>
          <p:cNvSpPr/>
          <p:nvPr/>
        </p:nvSpPr>
        <p:spPr>
          <a:xfrm>
            <a:off x="3807985" y="2675222"/>
            <a:ext cx="2220148" cy="1185333"/>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Vertices</a:t>
            </a:r>
          </a:p>
        </p:txBody>
      </p:sp>
      <p:sp>
        <p:nvSpPr>
          <p:cNvPr id="23" name="Callout: Bent Line 22">
            <a:extLst>
              <a:ext uri="{FF2B5EF4-FFF2-40B4-BE49-F238E27FC236}">
                <a16:creationId xmlns:a16="http://schemas.microsoft.com/office/drawing/2014/main" id="{A8A32BA1-5AA0-DAED-03B4-33DD9020F107}"/>
              </a:ext>
            </a:extLst>
          </p:cNvPr>
          <p:cNvSpPr/>
          <p:nvPr/>
        </p:nvSpPr>
        <p:spPr>
          <a:xfrm>
            <a:off x="6154793" y="3838551"/>
            <a:ext cx="1755912" cy="1093303"/>
          </a:xfrm>
          <a:prstGeom prst="borderCallout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4" name="Speech Bubble: Rectangle 23">
            <a:extLst>
              <a:ext uri="{FF2B5EF4-FFF2-40B4-BE49-F238E27FC236}">
                <a16:creationId xmlns:a16="http://schemas.microsoft.com/office/drawing/2014/main" id="{B95C4541-8147-BAF9-509B-160B9216A2DE}"/>
              </a:ext>
            </a:extLst>
          </p:cNvPr>
          <p:cNvSpPr/>
          <p:nvPr/>
        </p:nvSpPr>
        <p:spPr>
          <a:xfrm>
            <a:off x="1957971" y="2822326"/>
            <a:ext cx="1612347" cy="982869"/>
          </a:xfrm>
          <a:prstGeom prst="wedgeRect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Weights</a:t>
            </a:r>
          </a:p>
        </p:txBody>
      </p:sp>
      <p:sp>
        <p:nvSpPr>
          <p:cNvPr id="26" name="TextBox 25">
            <a:extLst>
              <a:ext uri="{FF2B5EF4-FFF2-40B4-BE49-F238E27FC236}">
                <a16:creationId xmlns:a16="http://schemas.microsoft.com/office/drawing/2014/main" id="{BBCDC8C7-D7D9-983C-4A1F-DD9DB455790E}"/>
              </a:ext>
            </a:extLst>
          </p:cNvPr>
          <p:cNvSpPr txBox="1"/>
          <p:nvPr/>
        </p:nvSpPr>
        <p:spPr>
          <a:xfrm>
            <a:off x="552100" y="5646890"/>
            <a:ext cx="795241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GitHub Repository Link:</a:t>
            </a:r>
            <a:r>
              <a:rPr lang="en-US" sz="1700">
                <a:ea typeface="+mn-lt"/>
                <a:cs typeface="+mn-lt"/>
              </a:rPr>
              <a:t> </a:t>
            </a:r>
            <a:r>
              <a:rPr lang="en-US" sz="1700">
                <a:ea typeface="+mn-lt"/>
                <a:cs typeface="+mn-lt"/>
                <a:hlinkClick r:id="rId4"/>
              </a:rPr>
              <a:t>Dijkstra's Algorithm</a:t>
            </a:r>
            <a:endParaRPr lang="en-US" sz="1700">
              <a:ea typeface="+mn-lt"/>
              <a:cs typeface="+mn-lt"/>
            </a:endParaRPr>
          </a:p>
          <a:p>
            <a:endParaRPr lang="en-US" sz="1700"/>
          </a:p>
        </p:txBody>
      </p:sp>
    </p:spTree>
    <p:extLst>
      <p:ext uri="{BB962C8B-B14F-4D97-AF65-F5344CB8AC3E}">
        <p14:creationId xmlns:p14="http://schemas.microsoft.com/office/powerpoint/2010/main" val="1913840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16936"/>
            <a:ext cx="8762690" cy="539592"/>
          </a:xfrm>
        </p:spPr>
        <p:txBody>
          <a:bodyPr>
            <a:normAutofit/>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1109647"/>
            <a:ext cx="11221295" cy="1809684"/>
          </a:xfrm>
        </p:spPr>
        <p:txBody>
          <a:bodyPr vert="horz" lIns="91440" tIns="45720" rIns="91440" bIns="45720" rtlCol="0" anchor="t">
            <a:normAutofit/>
          </a:bodyPr>
          <a:lstStyle/>
          <a:p>
            <a:pPr marL="0" indent="0">
              <a:buNone/>
            </a:pPr>
            <a:r>
              <a:rPr lang="en-US" sz="1500">
                <a:latin typeface="Arial"/>
                <a:cs typeface="Arial"/>
              </a:rPr>
              <a:t>Generally, we use Dijkstra's algorithm for finding the sum of weights of shortest path between a source node and the other nodes. (i.e. the sum of the weights should be min.)</a:t>
            </a:r>
          </a:p>
          <a:p>
            <a:pPr marL="0" indent="0">
              <a:buNone/>
            </a:pPr>
            <a:r>
              <a:rPr lang="en-US" sz="1500">
                <a:latin typeface="Arial"/>
                <a:cs typeface="Arial"/>
              </a:rPr>
              <a:t>As the weights here are the weighted means of the distance, traffic on a scale of 0-15, we can find out the best route or the most efficient route on the basis of traffic and distances. The dynamic prices can also be set as well by identifying the congestion routes.</a:t>
            </a:r>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t>7/4/2024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32</a:t>
            </a:fld>
            <a:endParaRPr lang="en-US"/>
          </a:p>
        </p:txBody>
      </p:sp>
      <p:sp>
        <p:nvSpPr>
          <p:cNvPr id="13" name="TextBox 12">
            <a:extLst>
              <a:ext uri="{FF2B5EF4-FFF2-40B4-BE49-F238E27FC236}">
                <a16:creationId xmlns:a16="http://schemas.microsoft.com/office/drawing/2014/main" id="{381B00C2-06C0-3F6C-3847-F0BBB19DC52F}"/>
              </a:ext>
            </a:extLst>
          </p:cNvPr>
          <p:cNvSpPr txBox="1"/>
          <p:nvPr/>
        </p:nvSpPr>
        <p:spPr>
          <a:xfrm>
            <a:off x="-493207" y="3080129"/>
            <a:ext cx="62928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nsolas"/>
              </a:rPr>
              <a:t>       </a:t>
            </a:r>
            <a:r>
              <a:rPr lang="en-US" sz="1500">
                <a:latin typeface="Consolas"/>
              </a:rPr>
              <a:t>     </a:t>
            </a:r>
            <a:r>
              <a:rPr lang="en-US" sz="2000">
                <a:latin typeface="Consolas"/>
              </a:rPr>
              <a:t> 0,  4, 12, 19, 21, 11,  9,  8, 14
         4,  0,  8, 15, 22, 12, 12, 11, 10
        12,  8,  0,  7, 14,  4,  6,  7,  2
        19, 15,  7,  0,  9, 11, 13, 14,  9
        21, 22, 14,  9,  0, 10, 12, 13, 16
        11, 12,  4, 11, 10,  0,  2,  3,  6
         9, 12,  6, 13, 12,  2,  0,  1,  6
         8, 11,  7, 14, 13,  3,  1,  0,  7
        14, 10,  2,  9, 16,  6,  6,  7,  0</a:t>
            </a:r>
            <a:endParaRPr lang="en-US" sz="2000"/>
          </a:p>
        </p:txBody>
      </p:sp>
      <p:sp>
        <p:nvSpPr>
          <p:cNvPr id="14" name="Left Brace 13">
            <a:extLst>
              <a:ext uri="{FF2B5EF4-FFF2-40B4-BE49-F238E27FC236}">
                <a16:creationId xmlns:a16="http://schemas.microsoft.com/office/drawing/2014/main" id="{99203932-0AFF-768E-5E40-91DFEBCE1C3E}"/>
              </a:ext>
            </a:extLst>
          </p:cNvPr>
          <p:cNvSpPr/>
          <p:nvPr/>
        </p:nvSpPr>
        <p:spPr>
          <a:xfrm>
            <a:off x="142230" y="2814637"/>
            <a:ext cx="518160" cy="33934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9DD3D57-70C5-8910-13F3-2E74A3042A3E}"/>
              </a:ext>
            </a:extLst>
          </p:cNvPr>
          <p:cNvSpPr/>
          <p:nvPr/>
        </p:nvSpPr>
        <p:spPr>
          <a:xfrm>
            <a:off x="5498410" y="2812091"/>
            <a:ext cx="599440" cy="33934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Callout: Left Arrow 18">
            <a:extLst>
              <a:ext uri="{FF2B5EF4-FFF2-40B4-BE49-F238E27FC236}">
                <a16:creationId xmlns:a16="http://schemas.microsoft.com/office/drawing/2014/main" id="{3EF3DF84-2517-EF29-3E63-EC90F6928780}"/>
              </a:ext>
            </a:extLst>
          </p:cNvPr>
          <p:cNvSpPr/>
          <p:nvPr/>
        </p:nvSpPr>
        <p:spPr>
          <a:xfrm>
            <a:off x="6431721" y="3211625"/>
            <a:ext cx="4882442" cy="232362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500">
                <a:solidFill>
                  <a:schemeClr val="tx1"/>
                </a:solidFill>
                <a:latin typeface="Segoe UI"/>
                <a:cs typeface="Segoe UI"/>
              </a:rPr>
              <a:t> A shortest path matrix which represents the lowest weighted mean between two nodes or vertices.</a:t>
            </a:r>
          </a:p>
          <a:p>
            <a:endParaRPr lang="en-US" sz="1500">
              <a:solidFill>
                <a:schemeClr val="tx1"/>
              </a:solidFill>
              <a:latin typeface="Segoe UI"/>
              <a:cs typeface="Segoe UI"/>
            </a:endParaRPr>
          </a:p>
          <a:p>
            <a:r>
              <a:rPr lang="en-US" sz="1500">
                <a:solidFill>
                  <a:schemeClr val="tx1"/>
                </a:solidFill>
                <a:latin typeface="Segoe UI"/>
                <a:cs typeface="Segoe UI"/>
              </a:rPr>
              <a:t>For example, the element in the 5th row and 6th column represents (i.e. 10) the lowest weighted mean between the nodes 4 and 5. The lowest weighted mean represents the best route or the most efficient route between two locations. </a:t>
            </a:r>
          </a:p>
          <a:p>
            <a:endParaRPr lang="en-US">
              <a:solidFill>
                <a:schemeClr val="tx1"/>
              </a:solidFill>
              <a:latin typeface="Segoe UI"/>
              <a:cs typeface="Segoe UI"/>
            </a:endParaRPr>
          </a:p>
          <a:p>
            <a:endParaRPr lang="en-US" sz="1500">
              <a:solidFill>
                <a:schemeClr val="tx1"/>
              </a:solidFill>
              <a:latin typeface="Segoe UI"/>
              <a:cs typeface="Segoe UI"/>
            </a:endParaRPr>
          </a:p>
        </p:txBody>
      </p:sp>
    </p:spTree>
    <p:extLst>
      <p:ext uri="{BB962C8B-B14F-4D97-AF65-F5344CB8AC3E}">
        <p14:creationId xmlns:p14="http://schemas.microsoft.com/office/powerpoint/2010/main" val="133490236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1FCFB-C35C-91D5-A32C-A94ADE9B0EE9}"/>
              </a:ext>
            </a:extLst>
          </p:cNvPr>
          <p:cNvSpPr>
            <a:spLocks noGrp="1"/>
          </p:cNvSpPr>
          <p:nvPr>
            <p:ph type="title"/>
          </p:nvPr>
        </p:nvSpPr>
        <p:spPr>
          <a:xfrm>
            <a:off x="116841" y="582501"/>
            <a:ext cx="5976634" cy="525181"/>
          </a:xfrm>
        </p:spPr>
        <p:txBody>
          <a:bodyPr>
            <a:normAutofit fontScale="90000"/>
          </a:bodyPr>
          <a:lstStyle/>
          <a:p>
            <a:r>
              <a:rPr lang="en-US" sz="2800" dirty="0">
                <a:ea typeface="+mj-lt"/>
                <a:cs typeface="+mj-lt"/>
              </a:rPr>
              <a:t>Potential Risks &amp; Mitigation Methods</a:t>
            </a:r>
            <a:endParaRPr lang="en-US" sz="2800" dirty="0"/>
          </a:p>
        </p:txBody>
      </p:sp>
      <p:sp>
        <p:nvSpPr>
          <p:cNvPr id="3" name="Content Placeholder 2">
            <a:extLst>
              <a:ext uri="{FF2B5EF4-FFF2-40B4-BE49-F238E27FC236}">
                <a16:creationId xmlns:a16="http://schemas.microsoft.com/office/drawing/2014/main" id="{B27DCC65-8430-C705-2A27-F7F5F25FC443}"/>
              </a:ext>
            </a:extLst>
          </p:cNvPr>
          <p:cNvSpPr>
            <a:spLocks noGrp="1"/>
          </p:cNvSpPr>
          <p:nvPr>
            <p:ph idx="1"/>
          </p:nvPr>
        </p:nvSpPr>
        <p:spPr>
          <a:xfrm>
            <a:off x="279401" y="1368425"/>
            <a:ext cx="6738114" cy="4991418"/>
          </a:xfrm>
        </p:spPr>
        <p:txBody>
          <a:bodyPr vert="horz" lIns="91440" tIns="45720" rIns="91440" bIns="45720" rtlCol="0" anchor="t">
            <a:noAutofit/>
          </a:bodyPr>
          <a:lstStyle/>
          <a:p>
            <a:pPr>
              <a:lnSpc>
                <a:spcPct val="110000"/>
              </a:lnSpc>
            </a:pPr>
            <a:r>
              <a:rPr lang="en-US" sz="1200" b="1" dirty="0">
                <a:latin typeface="Arial"/>
                <a:ea typeface="+mn-lt"/>
                <a:cs typeface="+mn-lt"/>
              </a:rPr>
              <a:t>Equity Concerns</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Accessibility</a:t>
            </a:r>
            <a:r>
              <a:rPr lang="en-US" sz="1200" dirty="0">
                <a:latin typeface="Arial"/>
                <a:ea typeface="+mn-lt"/>
                <a:cs typeface="+mn-lt"/>
              </a:rPr>
              <a:t>: Higher tolls during peak times can disproportionately affect </a:t>
            </a:r>
            <a:endParaRPr lang="en-US" sz="1200" dirty="0">
              <a:latin typeface="Arial"/>
              <a:ea typeface="+mn-lt"/>
              <a:cs typeface="Arial"/>
            </a:endParaRPr>
          </a:p>
          <a:p>
            <a:pPr marL="228600" lvl="1" indent="0">
              <a:lnSpc>
                <a:spcPct val="110000"/>
              </a:lnSpc>
              <a:buNone/>
            </a:pPr>
            <a:r>
              <a:rPr lang="en-US" sz="1200" dirty="0">
                <a:latin typeface="Arial"/>
                <a:ea typeface="+mn-lt"/>
                <a:cs typeface="+mn-lt"/>
              </a:rPr>
              <a:t>     lower-income drivers.</a:t>
            </a:r>
            <a:endParaRPr lang="en-US" sz="120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Equitable Solutions</a:t>
            </a:r>
            <a:r>
              <a:rPr lang="en-US" sz="1200" dirty="0">
                <a:latin typeface="Arial"/>
                <a:ea typeface="+mn-lt"/>
                <a:cs typeface="+mn-lt"/>
              </a:rPr>
              <a:t>: Implementing discounts or subsidies for low-income </a:t>
            </a:r>
            <a:endParaRPr lang="en-US" sz="1200" dirty="0">
              <a:latin typeface="Arial"/>
              <a:ea typeface="+mn-lt"/>
              <a:cs typeface="Arial"/>
            </a:endParaRPr>
          </a:p>
          <a:p>
            <a:pPr marL="228600" lvl="1" indent="0">
              <a:lnSpc>
                <a:spcPct val="110000"/>
              </a:lnSpc>
              <a:buNone/>
            </a:pPr>
            <a:r>
              <a:rPr lang="en-US" sz="1200" dirty="0">
                <a:latin typeface="Arial"/>
                <a:ea typeface="+mn-lt"/>
                <a:cs typeface="+mn-lt"/>
              </a:rPr>
              <a:t>     commuters and improving public transport options can mitigate equity issues.</a:t>
            </a:r>
            <a:endParaRPr lang="en-US" sz="1200">
              <a:latin typeface="Arial"/>
              <a:cs typeface="Arial"/>
            </a:endParaRPr>
          </a:p>
          <a:p>
            <a:pPr>
              <a:lnSpc>
                <a:spcPct val="110000"/>
              </a:lnSpc>
            </a:pPr>
            <a:r>
              <a:rPr lang="en-US" sz="1200" b="1" dirty="0">
                <a:latin typeface="Arial"/>
                <a:ea typeface="+mn-lt"/>
                <a:cs typeface="+mn-lt"/>
              </a:rPr>
              <a:t>Public Acceptance</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Resistance to Change</a:t>
            </a:r>
            <a:r>
              <a:rPr lang="en-US" sz="1200" dirty="0">
                <a:latin typeface="Arial"/>
                <a:ea typeface="+mn-lt"/>
                <a:cs typeface="+mn-lt"/>
              </a:rPr>
              <a:t>: Drivers may resist new tolls or variable pricing structures.</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Awareness Campaigns</a:t>
            </a:r>
            <a:r>
              <a:rPr lang="en-US" sz="1200" dirty="0">
                <a:latin typeface="Arial"/>
                <a:ea typeface="+mn-lt"/>
                <a:cs typeface="+mn-lt"/>
              </a:rPr>
              <a:t>: Effective communication and public awareness campaigns are essential to explain the benefits and workings of dynamic congestion pricing.</a:t>
            </a:r>
            <a:endParaRPr lang="en-US" sz="1200" dirty="0">
              <a:latin typeface="Arial"/>
              <a:cs typeface="Arial"/>
            </a:endParaRPr>
          </a:p>
          <a:p>
            <a:pPr>
              <a:lnSpc>
                <a:spcPct val="110000"/>
              </a:lnSpc>
            </a:pPr>
            <a:r>
              <a:rPr lang="en-US" sz="1200" b="1" dirty="0">
                <a:latin typeface="Arial"/>
                <a:ea typeface="+mn-lt"/>
                <a:cs typeface="+mn-lt"/>
              </a:rPr>
              <a:t>Technological and Operational Costs</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Infrastructure Investment</a:t>
            </a:r>
            <a:r>
              <a:rPr lang="en-US" sz="1200" dirty="0">
                <a:latin typeface="Arial"/>
                <a:ea typeface="+mn-lt"/>
                <a:cs typeface="+mn-lt"/>
              </a:rPr>
              <a:t>: Significant investment in technology and infrastructure is required to monitor traffic and collect tolls efficiently.</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Operational Management</a:t>
            </a:r>
            <a:r>
              <a:rPr lang="en-US" sz="1200" dirty="0">
                <a:latin typeface="Arial"/>
                <a:ea typeface="+mn-lt"/>
                <a:cs typeface="+mn-lt"/>
              </a:rPr>
              <a:t>: Continuous management and adjustment of toll rates necessitate robust systems and skilled personnel.</a:t>
            </a:r>
            <a:endParaRPr lang="en-US" sz="1200" dirty="0">
              <a:latin typeface="Arial"/>
              <a:cs typeface="Arial"/>
            </a:endParaRPr>
          </a:p>
          <a:p>
            <a:pPr>
              <a:lnSpc>
                <a:spcPct val="110000"/>
              </a:lnSpc>
            </a:pPr>
            <a:r>
              <a:rPr lang="en-US" sz="1200" b="1" dirty="0">
                <a:latin typeface="Arial"/>
                <a:ea typeface="+mn-lt"/>
                <a:cs typeface="+mn-lt"/>
              </a:rPr>
              <a:t>Data Privacy</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Monitoring Systems</a:t>
            </a:r>
            <a:r>
              <a:rPr lang="en-US" sz="1200" dirty="0">
                <a:latin typeface="Arial"/>
                <a:ea typeface="+mn-lt"/>
                <a:cs typeface="+mn-lt"/>
              </a:rPr>
              <a:t>: Continuous tracking of vehicles raises concerns about data privacy and security.</a:t>
            </a:r>
            <a:endParaRPr lang="en-US" sz="1200" dirty="0">
              <a:latin typeface="Arial"/>
              <a:cs typeface="Arial"/>
            </a:endParaRPr>
          </a:p>
          <a:p>
            <a:pPr lvl="1">
              <a:lnSpc>
                <a:spcPct val="110000"/>
              </a:lnSpc>
              <a:buFont typeface="Courier New" panose="020B0604020202020204" pitchFamily="34" charset="0"/>
              <a:buChar char="o"/>
            </a:pPr>
            <a:r>
              <a:rPr lang="en-US" sz="1200" b="1" dirty="0">
                <a:latin typeface="Arial"/>
                <a:ea typeface="+mn-lt"/>
                <a:cs typeface="+mn-lt"/>
              </a:rPr>
              <a:t>Regulatory Measures</a:t>
            </a:r>
            <a:r>
              <a:rPr lang="en-US" sz="1200" dirty="0">
                <a:latin typeface="Arial"/>
                <a:ea typeface="+mn-lt"/>
                <a:cs typeface="+mn-lt"/>
              </a:rPr>
              <a:t>: Implementing strict data protection and privacy regulations is essential to address these concerns.</a:t>
            </a:r>
            <a:endParaRPr lang="en-US" sz="1200" dirty="0">
              <a:latin typeface="Arial"/>
              <a:cs typeface="Arial"/>
            </a:endParaRP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E74530DF-3406-4C98-EDA5-9EE4C9C1C852}"/>
              </a:ext>
            </a:extLst>
          </p:cNvPr>
          <p:cNvSpPr>
            <a:spLocks noGrp="1"/>
          </p:cNvSpPr>
          <p:nvPr>
            <p:ph type="dt" sz="half" idx="10"/>
          </p:nvPr>
        </p:nvSpPr>
        <p:spPr>
          <a:xfrm>
            <a:off x="838200" y="6356350"/>
            <a:ext cx="2743200" cy="365125"/>
          </a:xfrm>
        </p:spPr>
        <p:txBody>
          <a:bodyPr>
            <a:normAutofit/>
          </a:bodyPr>
          <a:lstStyle/>
          <a:p>
            <a:pPr>
              <a:spcAft>
                <a:spcPts val="600"/>
              </a:spcAft>
            </a:pPr>
            <a:fld id="{A373FECC-08CD-4638-8F5A-3ED366A901D6}" type="datetime1">
              <a:rPr lang="en-IN"/>
              <a:pPr>
                <a:spcAft>
                  <a:spcPts val="600"/>
                </a:spcAft>
              </a:pPr>
              <a:t>04-07-2024</a:t>
            </a:fld>
            <a:endParaRPr lang="en-US"/>
          </a:p>
        </p:txBody>
      </p:sp>
      <p:pic>
        <p:nvPicPr>
          <p:cNvPr id="7" name="Picture 6" descr="A group of people standing around a megaphone&#10;&#10;Description automatically generated">
            <a:extLst>
              <a:ext uri="{FF2B5EF4-FFF2-40B4-BE49-F238E27FC236}">
                <a16:creationId xmlns:a16="http://schemas.microsoft.com/office/drawing/2014/main" id="{2E73F024-C71F-8672-E3FD-1C853399C21B}"/>
              </a:ext>
            </a:extLst>
          </p:cNvPr>
          <p:cNvPicPr>
            <a:picLocks noChangeAspect="1"/>
          </p:cNvPicPr>
          <p:nvPr/>
        </p:nvPicPr>
        <p:blipFill rotWithShape="1">
          <a:blip r:embed="rId2"/>
          <a:srcRect l="10785" r="30780"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 name="Picture 7" descr="A close-up of a circuit board&#10;&#10;Description automatically generated">
            <a:extLst>
              <a:ext uri="{FF2B5EF4-FFF2-40B4-BE49-F238E27FC236}">
                <a16:creationId xmlns:a16="http://schemas.microsoft.com/office/drawing/2014/main" id="{10B8ECBB-3CC3-DA25-EE41-825D6DB95233}"/>
              </a:ext>
            </a:extLst>
          </p:cNvPr>
          <p:cNvPicPr>
            <a:picLocks noChangeAspect="1"/>
          </p:cNvPicPr>
          <p:nvPr/>
        </p:nvPicPr>
        <p:blipFill rotWithShape="1">
          <a:blip r:embed="rId3"/>
          <a:srcRect l="5531" r="9226"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B79AF3BD-5782-2370-E3DD-CF4A8B2247E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71D4D94-42EB-62FD-ABBF-EC5127614F92}"/>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1044833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03950-EBEC-148A-46BA-F157D1E8D24B}"/>
              </a:ext>
            </a:extLst>
          </p:cNvPr>
          <p:cNvSpPr>
            <a:spLocks noGrp="1"/>
          </p:cNvSpPr>
          <p:nvPr>
            <p:ph type="dt" sz="half" idx="10"/>
          </p:nvPr>
        </p:nvSpPr>
        <p:spPr/>
        <p:txBody>
          <a:bodyPr/>
          <a:lstStyle/>
          <a:p>
            <a:fld id="{B5DE54DE-7E8E-4940-A6A3-9165721F6004}" type="datetime1">
              <a:t>7/4/2024</a:t>
            </a:fld>
            <a:endParaRPr lang="en-US"/>
          </a:p>
        </p:txBody>
      </p:sp>
      <p:sp>
        <p:nvSpPr>
          <p:cNvPr id="3" name="Footer Placeholder 2">
            <a:extLst>
              <a:ext uri="{FF2B5EF4-FFF2-40B4-BE49-F238E27FC236}">
                <a16:creationId xmlns:a16="http://schemas.microsoft.com/office/drawing/2014/main" id="{4DAF1063-ED75-DB7C-2D30-224AA1983197}"/>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01597F27-74F6-F1F6-96F1-60C391450547}"/>
              </a:ext>
            </a:extLst>
          </p:cNvPr>
          <p:cNvSpPr>
            <a:spLocks noGrp="1"/>
          </p:cNvSpPr>
          <p:nvPr>
            <p:ph type="sldNum" sz="quarter" idx="12"/>
          </p:nvPr>
        </p:nvSpPr>
        <p:spPr/>
        <p:txBody>
          <a:bodyPr/>
          <a:lstStyle/>
          <a:p>
            <a:fld id="{CC057153-B650-4DEB-B370-79DDCFDCE934}" type="slidenum">
              <a:rPr lang="en-US" dirty="0"/>
              <a:t>34</a:t>
            </a:fld>
            <a:endParaRPr lang="en-US"/>
          </a:p>
        </p:txBody>
      </p:sp>
      <p:sp>
        <p:nvSpPr>
          <p:cNvPr id="5" name="Oval 4">
            <a:extLst>
              <a:ext uri="{FF2B5EF4-FFF2-40B4-BE49-F238E27FC236}">
                <a16:creationId xmlns:a16="http://schemas.microsoft.com/office/drawing/2014/main" id="{C6B137D4-4064-EFAC-BC94-C9C248419EA1}"/>
              </a:ext>
            </a:extLst>
          </p:cNvPr>
          <p:cNvSpPr/>
          <p:nvPr/>
        </p:nvSpPr>
        <p:spPr>
          <a:xfrm>
            <a:off x="2259566" y="1283487"/>
            <a:ext cx="7676444" cy="3838222"/>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Georgia"/>
              </a:rPr>
              <a:t>Thank You!!</a:t>
            </a:r>
          </a:p>
        </p:txBody>
      </p:sp>
    </p:spTree>
    <p:extLst>
      <p:ext uri="{BB962C8B-B14F-4D97-AF65-F5344CB8AC3E}">
        <p14:creationId xmlns:p14="http://schemas.microsoft.com/office/powerpoint/2010/main" val="2827151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CBF8-0E9B-9D5B-000D-445621FD2B4C}"/>
              </a:ext>
            </a:extLst>
          </p:cNvPr>
          <p:cNvSpPr>
            <a:spLocks noGrp="1"/>
          </p:cNvSpPr>
          <p:nvPr>
            <p:ph type="title"/>
          </p:nvPr>
        </p:nvSpPr>
        <p:spPr>
          <a:xfrm>
            <a:off x="196088" y="353060"/>
            <a:ext cx="10653578" cy="513134"/>
          </a:xfrm>
          <a:ln>
            <a:noFill/>
          </a:ln>
        </p:spPr>
        <p:txBody>
          <a:bodyPr>
            <a:normAutofit/>
          </a:bodyPr>
          <a:lstStyle/>
          <a:p>
            <a:r>
              <a:rPr lang="en-US" sz="2800"/>
              <a:t>Things to Consider - Road Congestion</a:t>
            </a:r>
          </a:p>
        </p:txBody>
      </p:sp>
      <p:sp>
        <p:nvSpPr>
          <p:cNvPr id="3" name="Content Placeholder 2">
            <a:extLst>
              <a:ext uri="{FF2B5EF4-FFF2-40B4-BE49-F238E27FC236}">
                <a16:creationId xmlns:a16="http://schemas.microsoft.com/office/drawing/2014/main" id="{31944A45-8205-72C2-23FB-A0E193DD17D8}"/>
              </a:ext>
            </a:extLst>
          </p:cNvPr>
          <p:cNvSpPr>
            <a:spLocks noGrp="1"/>
          </p:cNvSpPr>
          <p:nvPr>
            <p:ph idx="1"/>
          </p:nvPr>
        </p:nvSpPr>
        <p:spPr>
          <a:xfrm>
            <a:off x="318007" y="1082084"/>
            <a:ext cx="6705614" cy="5397538"/>
          </a:xfrm>
        </p:spPr>
        <p:txBody>
          <a:bodyPr vert="horz" lIns="91440" tIns="45720" rIns="91440" bIns="45720" rtlCol="0" anchor="t">
            <a:normAutofit fontScale="92500" lnSpcReduction="10000"/>
          </a:bodyPr>
          <a:lstStyle/>
          <a:p>
            <a:pPr marL="285750" indent="-285750"/>
            <a:r>
              <a:rPr lang="en-US" sz="1800" b="1">
                <a:ea typeface="+mn-lt"/>
                <a:cs typeface="+mn-lt"/>
              </a:rPr>
              <a:t>Traffic Analysis :</a:t>
            </a:r>
            <a:endParaRPr lang="en-US"/>
          </a:p>
          <a:p>
            <a:pPr marL="514350" lvl="1">
              <a:buFont typeface="Courier New" panose="020B0604020202020204" pitchFamily="34" charset="0"/>
              <a:buChar char="o"/>
            </a:pPr>
            <a:r>
              <a:rPr lang="en-US" sz="1600" b="1">
                <a:latin typeface="Arial"/>
                <a:ea typeface="+mn-lt"/>
                <a:cs typeface="Arial"/>
              </a:rPr>
              <a:t>Traffic Volume</a:t>
            </a:r>
            <a:r>
              <a:rPr lang="en-US" sz="1600">
                <a:latin typeface="Arial"/>
                <a:ea typeface="+mn-lt"/>
                <a:cs typeface="Arial"/>
              </a:rPr>
              <a:t>: Collect data on daily traffic volumes on major roads and intersections.</a:t>
            </a:r>
          </a:p>
          <a:p>
            <a:pPr marL="514350" lvl="1">
              <a:buFont typeface="Courier New" panose="020B0604020202020204" pitchFamily="34" charset="0"/>
              <a:buChar char="o"/>
            </a:pPr>
            <a:r>
              <a:rPr lang="en-US" sz="1600" b="1">
                <a:latin typeface="Arial"/>
                <a:ea typeface="+mn-lt"/>
                <a:cs typeface="Arial"/>
              </a:rPr>
              <a:t>Travel Time and Speed</a:t>
            </a:r>
            <a:r>
              <a:rPr lang="en-US" sz="1600">
                <a:latin typeface="Arial"/>
                <a:ea typeface="+mn-lt"/>
                <a:cs typeface="Arial"/>
              </a:rPr>
              <a:t>: Analyze average travel times and speeds during peak and off-peak hours.</a:t>
            </a:r>
          </a:p>
          <a:p>
            <a:pPr marL="514350" lvl="1">
              <a:buFont typeface="Courier New" panose="020B0604020202020204" pitchFamily="34" charset="0"/>
              <a:buChar char="o"/>
            </a:pPr>
            <a:r>
              <a:rPr lang="en-US" sz="1600" b="1">
                <a:latin typeface="Arial"/>
                <a:ea typeface="+mn-lt"/>
                <a:cs typeface="Arial"/>
              </a:rPr>
              <a:t>Congestion Hotspots</a:t>
            </a:r>
            <a:r>
              <a:rPr lang="en-US" sz="1600">
                <a:latin typeface="Arial"/>
                <a:ea typeface="+mn-lt"/>
                <a:cs typeface="Arial"/>
              </a:rPr>
              <a:t>: Identify key congestion hotspots and analyze the reasons for bottlenecks.</a:t>
            </a:r>
          </a:p>
          <a:p>
            <a:pPr marL="285750" indent="-285750">
              <a:buFont typeface="Arial"/>
              <a:buChar char="•"/>
            </a:pPr>
            <a:r>
              <a:rPr lang="en-US" sz="1800" b="1">
                <a:ea typeface="+mn-lt"/>
                <a:cs typeface="+mn-lt"/>
              </a:rPr>
              <a:t>Public Transport</a:t>
            </a:r>
            <a:r>
              <a:rPr lang="en-US" sz="1800" b="1">
                <a:latin typeface="Arial"/>
                <a:ea typeface="+mn-lt"/>
                <a:cs typeface="Arial"/>
              </a:rPr>
              <a:t> :</a:t>
            </a:r>
            <a:endParaRPr lang="en-US" sz="1800">
              <a:latin typeface="Arial"/>
              <a:ea typeface="+mn-lt"/>
              <a:cs typeface="Arial"/>
            </a:endParaRPr>
          </a:p>
          <a:p>
            <a:pPr marL="514350" lvl="1" indent="-285750">
              <a:buFont typeface="Courier New,monospace"/>
              <a:buChar char="o"/>
            </a:pPr>
            <a:r>
              <a:rPr lang="en-US" sz="1600" b="1">
                <a:ea typeface="+mn-lt"/>
                <a:cs typeface="+mn-lt"/>
              </a:rPr>
              <a:t>Capacity and Usage</a:t>
            </a:r>
            <a:r>
              <a:rPr lang="en-US" sz="1600" b="1">
                <a:latin typeface="Neue Haas Grotesk Text Pro"/>
                <a:ea typeface="+mn-lt"/>
                <a:cs typeface="Arial"/>
              </a:rPr>
              <a:t>:</a:t>
            </a:r>
            <a:r>
              <a:rPr lang="en-US" sz="1600">
                <a:latin typeface="Arial"/>
                <a:ea typeface="+mn-lt"/>
                <a:cs typeface="Arial"/>
              </a:rPr>
              <a:t>  </a:t>
            </a:r>
            <a:r>
              <a:rPr lang="en-US" sz="1600">
                <a:ea typeface="+mn-lt"/>
                <a:cs typeface="+mn-lt"/>
              </a:rPr>
              <a:t>Evaluate the capacity and current usage levels of public transport systems.</a:t>
            </a:r>
          </a:p>
          <a:p>
            <a:pPr marL="514350" lvl="1" indent="-285750">
              <a:buFont typeface="Courier New,monospace"/>
              <a:buChar char="o"/>
            </a:pPr>
            <a:r>
              <a:rPr lang="en-US" sz="1600" b="1">
                <a:ea typeface="+mn-lt"/>
                <a:cs typeface="+mn-lt"/>
              </a:rPr>
              <a:t>Service Quality</a:t>
            </a:r>
            <a:r>
              <a:rPr lang="en-US" sz="1600">
                <a:ea typeface="+mn-lt"/>
                <a:cs typeface="+mn-lt"/>
              </a:rPr>
              <a:t>:</a:t>
            </a:r>
            <a:r>
              <a:rPr lang="en-US" sz="1600">
                <a:latin typeface="Arial"/>
                <a:ea typeface="+mn-lt"/>
                <a:cs typeface="Arial"/>
              </a:rPr>
              <a:t>  </a:t>
            </a:r>
            <a:r>
              <a:rPr lang="en-US" sz="1600">
                <a:ea typeface="+mn-lt"/>
                <a:cs typeface="+mn-lt"/>
              </a:rPr>
              <a:t>Assess the frequency, punctuality, and coverage of public transport.</a:t>
            </a:r>
            <a:endParaRPr lang="en-US" sz="1600">
              <a:latin typeface="Arial"/>
              <a:ea typeface="+mn-lt"/>
              <a:cs typeface="Arial"/>
            </a:endParaRPr>
          </a:p>
          <a:p>
            <a:pPr marL="285750" indent="-285750">
              <a:buFont typeface="Arial"/>
              <a:buChar char="•"/>
            </a:pPr>
            <a:r>
              <a:rPr lang="en-US" sz="1800" b="1">
                <a:ea typeface="+mn-lt"/>
                <a:cs typeface="+mn-lt"/>
              </a:rPr>
              <a:t>Non-Motorized Transport</a:t>
            </a:r>
            <a:r>
              <a:rPr lang="en-US" sz="1800" b="1">
                <a:latin typeface="Arial"/>
                <a:ea typeface="+mn-lt"/>
                <a:cs typeface="Arial"/>
              </a:rPr>
              <a:t> :</a:t>
            </a:r>
          </a:p>
          <a:p>
            <a:pPr marL="514350" lvl="1" indent="-285750">
              <a:buFont typeface="Courier New,monospace"/>
              <a:buChar char="o"/>
            </a:pPr>
            <a:r>
              <a:rPr lang="en-US" sz="1600" b="1">
                <a:ea typeface="+mn-lt"/>
                <a:cs typeface="+mn-lt"/>
              </a:rPr>
              <a:t>Infrastructure</a:t>
            </a:r>
            <a:r>
              <a:rPr lang="en-US" sz="1600">
                <a:ea typeface="+mn-lt"/>
                <a:cs typeface="+mn-lt"/>
              </a:rPr>
              <a:t>:</a:t>
            </a:r>
            <a:r>
              <a:rPr lang="en-US" sz="1600">
                <a:latin typeface="Arial"/>
                <a:ea typeface="+mn-lt"/>
                <a:cs typeface="Arial"/>
              </a:rPr>
              <a:t>  </a:t>
            </a:r>
            <a:r>
              <a:rPr lang="en-US" sz="1600">
                <a:ea typeface="+mn-lt"/>
                <a:cs typeface="+mn-lt"/>
              </a:rPr>
              <a:t>Review the availability and quality of pedestrian pathways and cycling lanes.</a:t>
            </a:r>
          </a:p>
          <a:p>
            <a:pPr marL="514350" lvl="1" indent="-285750">
              <a:buFont typeface="Courier New,monospace"/>
              <a:buChar char="o"/>
            </a:pPr>
            <a:r>
              <a:rPr lang="en-US" sz="1600" b="1">
                <a:ea typeface="+mn-lt"/>
                <a:cs typeface="+mn-lt"/>
              </a:rPr>
              <a:t>Usage Patterns</a:t>
            </a:r>
            <a:r>
              <a:rPr lang="en-US" sz="1600">
                <a:ea typeface="+mn-lt"/>
                <a:cs typeface="+mn-lt"/>
              </a:rPr>
              <a:t>:</a:t>
            </a:r>
            <a:r>
              <a:rPr lang="en-US" sz="1600">
                <a:latin typeface="Arial"/>
                <a:ea typeface="+mn-lt"/>
                <a:cs typeface="Arial"/>
              </a:rPr>
              <a:t> </a:t>
            </a:r>
            <a:r>
              <a:rPr lang="en-US" sz="1600">
                <a:ea typeface="+mn-lt"/>
                <a:cs typeface="+mn-lt"/>
              </a:rPr>
              <a:t>Study the usage patterns of non-motorized transport options.</a:t>
            </a:r>
            <a:endParaRPr lang="en-US" sz="1600"/>
          </a:p>
          <a:p>
            <a:pPr marL="285750" lvl="1" indent="0">
              <a:buFont typeface="Courier New" panose="020B0604020202020204" pitchFamily="34" charset="0"/>
              <a:buNone/>
            </a:pPr>
            <a:endParaRPr lang="en-US" sz="1500">
              <a:latin typeface="Arial"/>
              <a:ea typeface="+mn-lt"/>
              <a:cs typeface="Arial"/>
            </a:endParaRPr>
          </a:p>
        </p:txBody>
      </p:sp>
      <p:sp>
        <p:nvSpPr>
          <p:cNvPr id="4" name="Date Placeholder 3">
            <a:extLst>
              <a:ext uri="{FF2B5EF4-FFF2-40B4-BE49-F238E27FC236}">
                <a16:creationId xmlns:a16="http://schemas.microsoft.com/office/drawing/2014/main" id="{C8577BFA-3008-E5D5-8446-0BE39DD61775}"/>
              </a:ext>
            </a:extLst>
          </p:cNvPr>
          <p:cNvSpPr>
            <a:spLocks noGrp="1"/>
          </p:cNvSpPr>
          <p:nvPr>
            <p:ph type="dt" sz="half" idx="10"/>
          </p:nvPr>
        </p:nvSpPr>
        <p:spPr/>
        <p:txBody>
          <a:bodyPr/>
          <a:lstStyle/>
          <a:p>
            <a:fld id="{AAF06E56-2D78-41F5-B8B4-0F77555C01D4}" type="datetime1">
              <a:rPr lang="en-US"/>
              <a:t>7/4/2024</a:t>
            </a:fld>
            <a:endParaRPr lang="en-US"/>
          </a:p>
        </p:txBody>
      </p:sp>
      <p:sp>
        <p:nvSpPr>
          <p:cNvPr id="5" name="Footer Placeholder 4">
            <a:extLst>
              <a:ext uri="{FF2B5EF4-FFF2-40B4-BE49-F238E27FC236}">
                <a16:creationId xmlns:a16="http://schemas.microsoft.com/office/drawing/2014/main" id="{B8270CD0-3F3C-B4E3-FC18-02ACB43022D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9F64267-ECE5-28AA-53B1-4B48E9192A47}"/>
              </a:ext>
            </a:extLst>
          </p:cNvPr>
          <p:cNvSpPr>
            <a:spLocks noGrp="1"/>
          </p:cNvSpPr>
          <p:nvPr>
            <p:ph type="sldNum" sz="quarter" idx="12"/>
          </p:nvPr>
        </p:nvSpPr>
        <p:spPr/>
        <p:txBody>
          <a:bodyPr/>
          <a:lstStyle/>
          <a:p>
            <a:fld id="{CC057153-B650-4DEB-B370-79DDCFDCE934}" type="slidenum">
              <a:rPr lang="en-US" dirty="0"/>
              <a:t>4</a:t>
            </a:fld>
            <a:endParaRPr lang="en-US"/>
          </a:p>
        </p:txBody>
      </p:sp>
      <p:pic>
        <p:nvPicPr>
          <p:cNvPr id="8" name="Picture 7" descr="A highway with cars on it&#10;&#10;Description automatically generated">
            <a:extLst>
              <a:ext uri="{FF2B5EF4-FFF2-40B4-BE49-F238E27FC236}">
                <a16:creationId xmlns:a16="http://schemas.microsoft.com/office/drawing/2014/main" id="{FDEEAF69-AEA9-C126-EB47-F1C9324FF72A}"/>
              </a:ext>
            </a:extLst>
          </p:cNvPr>
          <p:cNvPicPr>
            <a:picLocks noChangeAspect="1"/>
          </p:cNvPicPr>
          <p:nvPr/>
        </p:nvPicPr>
        <p:blipFill>
          <a:blip r:embed="rId2"/>
          <a:stretch>
            <a:fillRect/>
          </a:stretch>
        </p:blipFill>
        <p:spPr>
          <a:xfrm>
            <a:off x="7520607" y="1235710"/>
            <a:ext cx="4329044" cy="2273300"/>
          </a:xfrm>
          <a:prstGeom prst="rect">
            <a:avLst/>
          </a:prstGeom>
        </p:spPr>
      </p:pic>
      <p:pic>
        <p:nvPicPr>
          <p:cNvPr id="9" name="Picture 8" descr="A group of people standing at a train station&#10;&#10;Description automatically generated">
            <a:extLst>
              <a:ext uri="{FF2B5EF4-FFF2-40B4-BE49-F238E27FC236}">
                <a16:creationId xmlns:a16="http://schemas.microsoft.com/office/drawing/2014/main" id="{41FD2C87-A363-C45B-5AC8-F06F897C8297}"/>
              </a:ext>
            </a:extLst>
          </p:cNvPr>
          <p:cNvPicPr>
            <a:picLocks noChangeAspect="1"/>
          </p:cNvPicPr>
          <p:nvPr/>
        </p:nvPicPr>
        <p:blipFill>
          <a:blip r:embed="rId3"/>
          <a:stretch>
            <a:fillRect/>
          </a:stretch>
        </p:blipFill>
        <p:spPr>
          <a:xfrm>
            <a:off x="7520609" y="3667591"/>
            <a:ext cx="4329045" cy="2573470"/>
          </a:xfrm>
          <a:prstGeom prst="rect">
            <a:avLst/>
          </a:prstGeom>
        </p:spPr>
      </p:pic>
    </p:spTree>
    <p:extLst>
      <p:ext uri="{BB962C8B-B14F-4D97-AF65-F5344CB8AC3E}">
        <p14:creationId xmlns:p14="http://schemas.microsoft.com/office/powerpoint/2010/main" val="12813264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additive="base">
                                        <p:cTn id="5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additive="base">
                                        <p:cTn id="6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6CE64-49DF-66C4-31EE-F2E8F0C95B9A}"/>
              </a:ext>
            </a:extLst>
          </p:cNvPr>
          <p:cNvSpPr>
            <a:spLocks noGrp="1"/>
          </p:cNvSpPr>
          <p:nvPr>
            <p:ph type="title"/>
          </p:nvPr>
        </p:nvSpPr>
        <p:spPr>
          <a:xfrm>
            <a:off x="248921" y="714516"/>
            <a:ext cx="7395076" cy="486505"/>
          </a:xfrm>
        </p:spPr>
        <p:txBody>
          <a:bodyPr>
            <a:normAutofit/>
          </a:bodyPr>
          <a:lstStyle/>
          <a:p>
            <a:r>
              <a:rPr lang="en-US" sz="2400"/>
              <a:t>Estimation - Metro Trains in Greater Mumbai</a:t>
            </a:r>
          </a:p>
        </p:txBody>
      </p:sp>
      <p:sp>
        <p:nvSpPr>
          <p:cNvPr id="3" name="Content Placeholder 2">
            <a:extLst>
              <a:ext uri="{FF2B5EF4-FFF2-40B4-BE49-F238E27FC236}">
                <a16:creationId xmlns:a16="http://schemas.microsoft.com/office/drawing/2014/main" id="{DAF711EF-3DF3-DFA5-3335-A17F8CDA01BB}"/>
              </a:ext>
            </a:extLst>
          </p:cNvPr>
          <p:cNvSpPr>
            <a:spLocks noGrp="1"/>
          </p:cNvSpPr>
          <p:nvPr>
            <p:ph idx="1"/>
          </p:nvPr>
        </p:nvSpPr>
        <p:spPr>
          <a:xfrm>
            <a:off x="813929" y="1473648"/>
            <a:ext cx="5391781" cy="4646306"/>
          </a:xfrm>
        </p:spPr>
        <p:txBody>
          <a:bodyPr vert="horz" lIns="91440" tIns="45720" rIns="91440" bIns="45720" rtlCol="0" anchor="t">
            <a:normAutofit lnSpcReduction="10000"/>
          </a:bodyPr>
          <a:lstStyle/>
          <a:p>
            <a:pPr marL="0" indent="0">
              <a:lnSpc>
                <a:spcPct val="110000"/>
              </a:lnSpc>
              <a:buNone/>
            </a:pPr>
            <a:r>
              <a:rPr lang="en-US" sz="1400"/>
              <a:t>The following assumptions are in order to calculate the no. of metro trains in Greater Mumbai, India:</a:t>
            </a:r>
          </a:p>
          <a:p>
            <a:pPr>
              <a:lnSpc>
                <a:spcPct val="110000"/>
              </a:lnSpc>
            </a:pPr>
            <a:r>
              <a:rPr lang="en-US" sz="1400">
                <a:ea typeface="+mn-lt"/>
                <a:cs typeface="+mn-lt"/>
              </a:rPr>
              <a:t>Greater Mumbai has a population of around 20 million people.</a:t>
            </a:r>
          </a:p>
          <a:p>
            <a:pPr>
              <a:lnSpc>
                <a:spcPct val="110000"/>
              </a:lnSpc>
            </a:pPr>
            <a:r>
              <a:rPr lang="en-US" sz="1400">
                <a:ea typeface="+mn-lt"/>
                <a:cs typeface="+mn-lt"/>
              </a:rPr>
              <a:t>As of the latest updates, the operational lines are about 50 kilometers long.</a:t>
            </a:r>
          </a:p>
          <a:p>
            <a:pPr>
              <a:lnSpc>
                <a:spcPct val="110000"/>
              </a:lnSpc>
            </a:pPr>
            <a:r>
              <a:rPr lang="en-US" sz="1400">
                <a:ea typeface="+mn-lt"/>
                <a:cs typeface="+mn-lt"/>
              </a:rPr>
              <a:t>For Mumbai, let’s assume an average frequency of a train every 5 minutes during peak hours. (12 trains per direction)</a:t>
            </a:r>
          </a:p>
          <a:p>
            <a:pPr>
              <a:lnSpc>
                <a:spcPct val="110000"/>
              </a:lnSpc>
            </a:pPr>
            <a:r>
              <a:rPr lang="en-US" sz="1400">
                <a:ea typeface="+mn-lt"/>
                <a:cs typeface="+mn-lt"/>
              </a:rPr>
              <a:t>Assume, a metro line operates for 18 hours a day.</a:t>
            </a:r>
          </a:p>
          <a:p>
            <a:pPr>
              <a:lnSpc>
                <a:spcPct val="110000"/>
              </a:lnSpc>
            </a:pPr>
            <a:r>
              <a:rPr lang="en-US" sz="1400">
                <a:ea typeface="+mn-lt"/>
                <a:cs typeface="+mn-lt"/>
              </a:rPr>
              <a:t>In Mumbai, trains generally have 4 to 6 cars per train.</a:t>
            </a:r>
          </a:p>
          <a:p>
            <a:pPr>
              <a:lnSpc>
                <a:spcPct val="110000"/>
              </a:lnSpc>
            </a:pPr>
            <a:r>
              <a:rPr lang="en-US" sz="1400"/>
              <a:t>A train's average speed </a:t>
            </a:r>
            <a:r>
              <a:rPr lang="en-US" sz="1400">
                <a:ea typeface="+mn-lt"/>
                <a:cs typeface="+mn-lt"/>
              </a:rPr>
              <a:t>(including stops)</a:t>
            </a:r>
            <a:r>
              <a:rPr lang="en-US" sz="1400"/>
              <a:t> is about 30km/h.</a:t>
            </a:r>
          </a:p>
          <a:p>
            <a:pPr>
              <a:lnSpc>
                <a:spcPct val="110000"/>
              </a:lnSpc>
            </a:pPr>
            <a:r>
              <a:rPr lang="en-US" sz="1400">
                <a:ea typeface="+mn-lt"/>
                <a:cs typeface="+mn-lt"/>
              </a:rPr>
              <a:t>Let’s consider 3 main operational lines in Greater Mumbai.</a:t>
            </a:r>
          </a:p>
          <a:p>
            <a:pPr>
              <a:lnSpc>
                <a:spcPct val="110000"/>
              </a:lnSpc>
              <a:buNone/>
            </a:pPr>
            <a:r>
              <a:rPr lang="en-US" sz="1400"/>
              <a:t>Final Estimate:</a:t>
            </a:r>
            <a:r>
              <a:rPr lang="en-US" sz="1400">
                <a:ea typeface="+mn-lt"/>
                <a:cs typeface="+mn-lt"/>
              </a:rPr>
              <a:t> </a:t>
            </a:r>
          </a:p>
          <a:p>
            <a:pPr>
              <a:lnSpc>
                <a:spcPct val="110000"/>
              </a:lnSpc>
              <a:buNone/>
            </a:pPr>
            <a:r>
              <a:rPr lang="en-US" sz="1400">
                <a:ea typeface="+mn-lt"/>
                <a:cs typeface="+mn-lt"/>
              </a:rPr>
              <a:t> There are approximately 130 to 150 metro trains operating in Greater Mumbai.</a:t>
            </a:r>
            <a:endParaRPr lang="en-US" sz="1400"/>
          </a:p>
        </p:txBody>
      </p:sp>
      <p:sp>
        <p:nvSpPr>
          <p:cNvPr id="4" name="Date Placeholder 3">
            <a:extLst>
              <a:ext uri="{FF2B5EF4-FFF2-40B4-BE49-F238E27FC236}">
                <a16:creationId xmlns:a16="http://schemas.microsoft.com/office/drawing/2014/main" id="{3154F8E4-DF2F-AA66-C16E-28CC5CC6B5FA}"/>
              </a:ext>
            </a:extLst>
          </p:cNvPr>
          <p:cNvSpPr>
            <a:spLocks noGrp="1"/>
          </p:cNvSpPr>
          <p:nvPr>
            <p:ph type="dt" sz="half" idx="10"/>
          </p:nvPr>
        </p:nvSpPr>
        <p:spPr>
          <a:xfrm>
            <a:off x="838200" y="6356350"/>
            <a:ext cx="2590800" cy="365125"/>
          </a:xfrm>
        </p:spPr>
        <p:txBody>
          <a:bodyPr>
            <a:normAutofit/>
          </a:bodyPr>
          <a:lstStyle/>
          <a:p>
            <a:pPr>
              <a:spcAft>
                <a:spcPts val="600"/>
              </a:spcAft>
            </a:pPr>
            <a:fld id="{FC07482A-8123-4737-ACF0-F9BC37D85D6C}" type="datetime1">
              <a:rPr lang="en-IN"/>
              <a:pPr>
                <a:spcAft>
                  <a:spcPts val="600"/>
                </a:spcAft>
              </a:pPr>
              <a:t>04-07-2024</a:t>
            </a:fld>
            <a:endParaRPr lang="en-US"/>
          </a:p>
        </p:txBody>
      </p:sp>
      <p:pic>
        <p:nvPicPr>
          <p:cNvPr id="7" name="Picture 6" descr="A map of a city&#10;&#10;Description automatically generated">
            <a:extLst>
              <a:ext uri="{FF2B5EF4-FFF2-40B4-BE49-F238E27FC236}">
                <a16:creationId xmlns:a16="http://schemas.microsoft.com/office/drawing/2014/main" id="{FCC8E29C-7575-EE33-150E-0B54BB02ACB5}"/>
              </a:ext>
            </a:extLst>
          </p:cNvPr>
          <p:cNvPicPr>
            <a:picLocks noChangeAspect="1"/>
          </p:cNvPicPr>
          <p:nvPr/>
        </p:nvPicPr>
        <p:blipFill rotWithShape="1">
          <a:blip r:embed="rId2"/>
          <a:srcRect l="5755" r="194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2577F04E-892F-56CC-DD5F-7E6586EE14FE}"/>
              </a:ext>
            </a:extLst>
          </p:cNvPr>
          <p:cNvSpPr>
            <a:spLocks noGrp="1"/>
          </p:cNvSpPr>
          <p:nvPr>
            <p:ph type="ftr" sz="quarter" idx="11"/>
          </p:nvPr>
        </p:nvSpPr>
        <p:spPr>
          <a:xfrm>
            <a:off x="3505200" y="6356350"/>
            <a:ext cx="3429000" cy="365125"/>
          </a:xfrm>
        </p:spPr>
        <p:txBody>
          <a:bodyPr>
            <a:normAutofit/>
          </a:bodyPr>
          <a:lstStyle/>
          <a:p>
            <a:pPr algn="l">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8825B42-0B07-ADE4-8F0D-A10088D22D1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5</a:t>
            </a:fld>
            <a:endParaRPr lang="en-US">
              <a:solidFill>
                <a:srgbClr val="FFFFFF"/>
              </a:solidFill>
            </a:endParaRPr>
          </a:p>
        </p:txBody>
      </p:sp>
      <p:pic>
        <p:nvPicPr>
          <p:cNvPr id="8" name="Graphic 7" descr="Map with pin with solid fill">
            <a:extLst>
              <a:ext uri="{FF2B5EF4-FFF2-40B4-BE49-F238E27FC236}">
                <a16:creationId xmlns:a16="http://schemas.microsoft.com/office/drawing/2014/main" id="{DF0CE64B-90A6-C5B5-54A5-72E23435E8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356" y="5949244"/>
            <a:ext cx="787401" cy="787401"/>
          </a:xfrm>
          <a:prstGeom prst="rect">
            <a:avLst/>
          </a:prstGeom>
        </p:spPr>
      </p:pic>
    </p:spTree>
    <p:extLst>
      <p:ext uri="{BB962C8B-B14F-4D97-AF65-F5344CB8AC3E}">
        <p14:creationId xmlns:p14="http://schemas.microsoft.com/office/powerpoint/2010/main" val="4035844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99FE5-073F-8190-7EFE-DBE0FD03190C}"/>
              </a:ext>
            </a:extLst>
          </p:cNvPr>
          <p:cNvSpPr>
            <a:spLocks noGrp="1"/>
          </p:cNvSpPr>
          <p:nvPr>
            <p:ph type="dt" sz="half" idx="10"/>
          </p:nvPr>
        </p:nvSpPr>
        <p:spPr/>
        <p:txBody>
          <a:bodyPr/>
          <a:lstStyle/>
          <a:p>
            <a:fld id="{2BF2A835-B7FA-4915-BE44-4BB3EFA88F9B}" type="datetime1">
              <a:rPr lang="en-IN"/>
              <a:t>04-07-2024</a:t>
            </a:fld>
            <a:endParaRPr lang="en-US"/>
          </a:p>
        </p:txBody>
      </p:sp>
      <p:sp>
        <p:nvSpPr>
          <p:cNvPr id="3" name="Footer Placeholder 2">
            <a:extLst>
              <a:ext uri="{FF2B5EF4-FFF2-40B4-BE49-F238E27FC236}">
                <a16:creationId xmlns:a16="http://schemas.microsoft.com/office/drawing/2014/main" id="{FFB6E5BA-E27B-B8BC-7229-7254CFE83F78}"/>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11201BB-EDB9-EFC1-763E-F4A6DCDC9D9B}"/>
              </a:ext>
            </a:extLst>
          </p:cNvPr>
          <p:cNvSpPr>
            <a:spLocks noGrp="1"/>
          </p:cNvSpPr>
          <p:nvPr>
            <p:ph type="sldNum" sz="quarter" idx="12"/>
          </p:nvPr>
        </p:nvSpPr>
        <p:spPr/>
        <p:txBody>
          <a:bodyPr/>
          <a:lstStyle/>
          <a:p>
            <a:fld id="{CC057153-B650-4DEB-B370-79DDCFDCE934}" type="slidenum">
              <a:rPr lang="en-US" dirty="0"/>
              <a:t>6</a:t>
            </a:fld>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458309" y="449087"/>
            <a:ext cx="4210737" cy="597929"/>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Step-01: Greater Mumbai has a </a:t>
            </a:r>
          </a:p>
          <a:p>
            <a:pPr algn="ctr"/>
            <a:r>
              <a:rPr lang="en-US" sz="1300">
                <a:solidFill>
                  <a:schemeClr val="tx1"/>
                </a:solidFill>
              </a:rPr>
              <a:t>population of around 20 million people.</a:t>
            </a:r>
          </a:p>
        </p:txBody>
      </p:sp>
      <p:sp>
        <p:nvSpPr>
          <p:cNvPr id="14" name="Arrow: Right 13">
            <a:extLst>
              <a:ext uri="{FF2B5EF4-FFF2-40B4-BE49-F238E27FC236}">
                <a16:creationId xmlns:a16="http://schemas.microsoft.com/office/drawing/2014/main" id="{B09A5F58-353F-D9E4-8FAB-884AD7BB7696}"/>
              </a:ext>
            </a:extLst>
          </p:cNvPr>
          <p:cNvSpPr/>
          <p:nvPr/>
        </p:nvSpPr>
        <p:spPr>
          <a:xfrm>
            <a:off x="592860" y="45084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458309" y="1257348"/>
            <a:ext cx="4200577" cy="696730"/>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Step-02: The operational lines are </a:t>
            </a:r>
          </a:p>
          <a:p>
            <a:pPr algn="ctr"/>
            <a:r>
              <a:rPr lang="en-US" sz="1300">
                <a:solidFill>
                  <a:schemeClr val="tx1"/>
                </a:solidFill>
              </a:rPr>
              <a:t>about 50 kilometers long. </a:t>
            </a:r>
          </a:p>
          <a:p>
            <a:pPr algn="ctr"/>
            <a:r>
              <a:rPr lang="en-US" sz="1300">
                <a:solidFill>
                  <a:schemeClr val="tx1"/>
                </a:solidFill>
              </a:rPr>
              <a:t>(Line1, Part of Line 2, Line 7)</a:t>
            </a:r>
          </a:p>
        </p:txBody>
      </p:sp>
      <p:sp>
        <p:nvSpPr>
          <p:cNvPr id="17" name="Arrow: Right 16">
            <a:extLst>
              <a:ext uri="{FF2B5EF4-FFF2-40B4-BE49-F238E27FC236}">
                <a16:creationId xmlns:a16="http://schemas.microsoft.com/office/drawing/2014/main" id="{3CB0DAA1-3FC7-D2A8-263C-3826D1EB8262}"/>
              </a:ext>
            </a:extLst>
          </p:cNvPr>
          <p:cNvSpPr/>
          <p:nvPr/>
        </p:nvSpPr>
        <p:spPr>
          <a:xfrm>
            <a:off x="592860" y="1346050"/>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458309" y="2168583"/>
            <a:ext cx="4210737" cy="980988"/>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Step-03: Let's assume an average frequency of a train every 5 minutes during peak hours. </a:t>
            </a:r>
          </a:p>
          <a:p>
            <a:pPr algn="ctr"/>
            <a:r>
              <a:rPr lang="en-US" sz="1300">
                <a:solidFill>
                  <a:schemeClr val="tx1"/>
                </a:solidFill>
              </a:rPr>
              <a:t>(Hence, 12 train per hour per direction)</a:t>
            </a:r>
          </a:p>
        </p:txBody>
      </p:sp>
      <p:sp>
        <p:nvSpPr>
          <p:cNvPr id="19" name="Arrow: Right 18">
            <a:extLst>
              <a:ext uri="{FF2B5EF4-FFF2-40B4-BE49-F238E27FC236}">
                <a16:creationId xmlns:a16="http://schemas.microsoft.com/office/drawing/2014/main" id="{06C89667-9474-2A86-02BA-36A1B1D77124}"/>
              </a:ext>
            </a:extLst>
          </p:cNvPr>
          <p:cNvSpPr/>
          <p:nvPr/>
        </p:nvSpPr>
        <p:spPr>
          <a:xfrm>
            <a:off x="592860" y="2533077"/>
            <a:ext cx="748772" cy="611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458309" y="3430606"/>
            <a:ext cx="4210737" cy="98896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Step-04: </a:t>
            </a:r>
            <a:r>
              <a:rPr lang="en-US" sz="1300">
                <a:solidFill>
                  <a:schemeClr val="tx1"/>
                </a:solidFill>
                <a:ea typeface="+mn-lt"/>
                <a:cs typeface="+mn-lt"/>
              </a:rPr>
              <a:t>Assuming a metro line operates for 18 hours a day (from morning to night)</a:t>
            </a:r>
            <a:endParaRPr lang="en-US" sz="1300">
              <a:solidFill>
                <a:schemeClr val="tx1"/>
              </a:solidFill>
            </a:endParaRPr>
          </a:p>
          <a:p>
            <a:pPr algn="ctr"/>
            <a:r>
              <a:rPr lang="en-US" sz="1300">
                <a:solidFill>
                  <a:schemeClr val="tx1"/>
                </a:solidFill>
                <a:ea typeface="+mn-lt"/>
                <a:cs typeface="+mn-lt"/>
              </a:rPr>
              <a:t>12 trains/hour × 18 hours × 2 directions </a:t>
            </a:r>
          </a:p>
          <a:p>
            <a:pPr algn="ctr"/>
            <a:r>
              <a:rPr lang="en-US" sz="1300">
                <a:solidFill>
                  <a:schemeClr val="tx1"/>
                </a:solidFill>
                <a:ea typeface="+mn-lt"/>
                <a:cs typeface="+mn-lt"/>
              </a:rPr>
              <a:t>= 432 train trips per day per line</a:t>
            </a:r>
            <a:endParaRPr lang="en-US" sz="1300">
              <a:solidFill>
                <a:schemeClr val="tx1"/>
              </a:solidFill>
            </a:endParaRPr>
          </a:p>
        </p:txBody>
      </p:sp>
      <p:sp>
        <p:nvSpPr>
          <p:cNvPr id="22" name="Arrow: Right 21">
            <a:extLst>
              <a:ext uri="{FF2B5EF4-FFF2-40B4-BE49-F238E27FC236}">
                <a16:creationId xmlns:a16="http://schemas.microsoft.com/office/drawing/2014/main" id="{4CCA180F-18A9-8DE0-5FD1-402D01DBBA75}"/>
              </a:ext>
            </a:extLst>
          </p:cNvPr>
          <p:cNvSpPr/>
          <p:nvPr/>
        </p:nvSpPr>
        <p:spPr>
          <a:xfrm>
            <a:off x="592860" y="3699783"/>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590E835-ED50-951E-DD83-B126DC18A179}"/>
              </a:ext>
            </a:extLst>
          </p:cNvPr>
          <p:cNvSpPr/>
          <p:nvPr/>
        </p:nvSpPr>
        <p:spPr>
          <a:xfrm>
            <a:off x="1458309" y="4781075"/>
            <a:ext cx="4200577" cy="886481"/>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Step-05: A train travels with an average speed of 30km/h, a single trip takes about 50km </a:t>
            </a:r>
          </a:p>
          <a:p>
            <a:pPr algn="ctr"/>
            <a:r>
              <a:rPr lang="en-US" sz="1300">
                <a:solidFill>
                  <a:schemeClr val="tx1"/>
                </a:solidFill>
              </a:rPr>
              <a:t>divided by 30km/h </a:t>
            </a:r>
            <a:r>
              <a:rPr lang="en-US" sz="1300" err="1">
                <a:solidFill>
                  <a:schemeClr val="tx1"/>
                </a:solidFill>
              </a:rPr>
              <a:t>i.e</a:t>
            </a:r>
            <a:r>
              <a:rPr lang="en-US" sz="1300">
                <a:solidFill>
                  <a:schemeClr val="tx1"/>
                </a:solidFill>
              </a:rPr>
              <a:t>, 1.67 hours.</a:t>
            </a:r>
          </a:p>
        </p:txBody>
      </p:sp>
      <p:sp>
        <p:nvSpPr>
          <p:cNvPr id="24" name="Arrow: Right 23">
            <a:extLst>
              <a:ext uri="{FF2B5EF4-FFF2-40B4-BE49-F238E27FC236}">
                <a16:creationId xmlns:a16="http://schemas.microsoft.com/office/drawing/2014/main" id="{DEB4343D-5FC9-97DA-0962-D490A8910BEB}"/>
              </a:ext>
            </a:extLst>
          </p:cNvPr>
          <p:cNvSpPr/>
          <p:nvPr/>
        </p:nvSpPr>
        <p:spPr>
          <a:xfrm>
            <a:off x="592860" y="4933658"/>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train on the tracks&#10;&#10;Description automatically generated">
            <a:extLst>
              <a:ext uri="{FF2B5EF4-FFF2-40B4-BE49-F238E27FC236}">
                <a16:creationId xmlns:a16="http://schemas.microsoft.com/office/drawing/2014/main" id="{1FCADC10-247C-4695-3311-D0EBBE80D485}"/>
              </a:ext>
            </a:extLst>
          </p:cNvPr>
          <p:cNvPicPr>
            <a:picLocks noChangeAspect="1"/>
          </p:cNvPicPr>
          <p:nvPr/>
        </p:nvPicPr>
        <p:blipFill>
          <a:blip r:embed="rId2"/>
          <a:stretch>
            <a:fillRect/>
          </a:stretch>
        </p:blipFill>
        <p:spPr>
          <a:xfrm>
            <a:off x="6298758" y="619302"/>
            <a:ext cx="3987580" cy="2369079"/>
          </a:xfrm>
          <a:prstGeom prst="rect">
            <a:avLst/>
          </a:prstGeom>
        </p:spPr>
      </p:pic>
      <p:pic>
        <p:nvPicPr>
          <p:cNvPr id="26" name="Picture 25" descr="A train on the tracks&#10;&#10;Description automatically generated">
            <a:extLst>
              <a:ext uri="{FF2B5EF4-FFF2-40B4-BE49-F238E27FC236}">
                <a16:creationId xmlns:a16="http://schemas.microsoft.com/office/drawing/2014/main" id="{53E51E20-C60F-652D-C591-0B4F79AF9EFB}"/>
              </a:ext>
            </a:extLst>
          </p:cNvPr>
          <p:cNvPicPr>
            <a:picLocks noChangeAspect="1"/>
          </p:cNvPicPr>
          <p:nvPr/>
        </p:nvPicPr>
        <p:blipFill>
          <a:blip r:embed="rId3"/>
          <a:stretch>
            <a:fillRect/>
          </a:stretch>
        </p:blipFill>
        <p:spPr>
          <a:xfrm>
            <a:off x="6298758" y="3277470"/>
            <a:ext cx="3987580" cy="2609824"/>
          </a:xfrm>
          <a:prstGeom prst="rect">
            <a:avLst/>
          </a:prstGeom>
        </p:spPr>
      </p:pic>
      <p:sp>
        <p:nvSpPr>
          <p:cNvPr id="6" name="Isosceles Triangle 5">
            <a:extLst>
              <a:ext uri="{FF2B5EF4-FFF2-40B4-BE49-F238E27FC236}">
                <a16:creationId xmlns:a16="http://schemas.microsoft.com/office/drawing/2014/main" id="{C5E1D8B5-C270-8E2D-3067-0D22E388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C7530-7CE8-5D34-4CB4-90BDB74F7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F9A2AB4-3076-D4E7-8C64-071E8F8A2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203585" y="-560796"/>
            <a:ext cx="1968938" cy="20197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EE9BB0-93C3-BBAF-190D-EFA4EE797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476778" y="122182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9287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ox(in)">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0" name="Freeform: Shape 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679178" y="645563"/>
            <a:ext cx="4416588" cy="80289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1300">
                <a:solidFill>
                  <a:schemeClr val="tx1"/>
                </a:solidFill>
              </a:rPr>
              <a:t>Step-06: Therefore, each train can make about 18hours/1.67 hours = 10 trips a day.</a:t>
            </a:r>
          </a:p>
        </p:txBody>
      </p:sp>
      <p:sp>
        <p:nvSpPr>
          <p:cNvPr id="3" name="Footer Placeholder 2">
            <a:extLst>
              <a:ext uri="{FF2B5EF4-FFF2-40B4-BE49-F238E27FC236}">
                <a16:creationId xmlns:a16="http://schemas.microsoft.com/office/drawing/2014/main" id="{FFB6E5BA-E27B-B8BC-7229-7254CFE83F78}"/>
              </a:ext>
            </a:extLst>
          </p:cNvPr>
          <p:cNvSpPr>
            <a:spLocks/>
          </p:cNvSpPr>
          <p:nvPr/>
        </p:nvSpPr>
        <p:spPr>
          <a:xfrm>
            <a:off x="8531311" y="5894363"/>
            <a:ext cx="2459994" cy="320169"/>
          </a:xfrm>
          <a:prstGeom prst="rect">
            <a:avLst/>
          </a:prstGeom>
        </p:spPr>
        <p:txBody>
          <a:bodyPr/>
          <a:lstStyle/>
          <a:p>
            <a:pPr defTabSz="795528">
              <a:spcAft>
                <a:spcPts val="600"/>
              </a:spcAft>
            </a:pPr>
            <a:r>
              <a:rPr lang="en-US" sz="1566" kern="1200">
                <a:solidFill>
                  <a:schemeClr val="tx1"/>
                </a:solidFill>
                <a:latin typeface="+mn-lt"/>
                <a:ea typeface="+mn-ea"/>
                <a:cs typeface="+mn-cs"/>
              </a:rPr>
              <a:t>
              </a:t>
            </a:r>
            <a:endParaRPr lang="en-US"/>
          </a:p>
        </p:txBody>
      </p:sp>
      <p:sp>
        <p:nvSpPr>
          <p:cNvPr id="14" name="Arrow: Right 13">
            <a:extLst>
              <a:ext uri="{FF2B5EF4-FFF2-40B4-BE49-F238E27FC236}">
                <a16:creationId xmlns:a16="http://schemas.microsoft.com/office/drawing/2014/main" id="{B09A5F58-353F-D9E4-8FAB-884AD7BB7696}"/>
              </a:ext>
            </a:extLst>
          </p:cNvPr>
          <p:cNvSpPr/>
          <p:nvPr/>
        </p:nvSpPr>
        <p:spPr>
          <a:xfrm>
            <a:off x="911201" y="769794"/>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677840" y="1738592"/>
            <a:ext cx="4415092" cy="83638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Step-07: If there are 500 train trips needed per day, we need about 500 trips / (10 trips/train ) = 50 trains</a:t>
            </a:r>
            <a:endParaRPr lang="en-US">
              <a:solidFill>
                <a:schemeClr val="tx1"/>
              </a:solidFill>
            </a:endParaRPr>
          </a:p>
        </p:txBody>
      </p:sp>
      <p:sp>
        <p:nvSpPr>
          <p:cNvPr id="17" name="Arrow: Right 16">
            <a:extLst>
              <a:ext uri="{FF2B5EF4-FFF2-40B4-BE49-F238E27FC236}">
                <a16:creationId xmlns:a16="http://schemas.microsoft.com/office/drawing/2014/main" id="{3CB0DAA1-3FC7-D2A8-263C-3826D1EB8262}"/>
              </a:ext>
            </a:extLst>
          </p:cNvPr>
          <p:cNvSpPr/>
          <p:nvPr/>
        </p:nvSpPr>
        <p:spPr>
          <a:xfrm>
            <a:off x="911201" y="1908174"/>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677840" y="2827479"/>
            <a:ext cx="4415092" cy="117047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Step-08: </a:t>
            </a:r>
            <a:r>
              <a:rPr lang="en-US" sz="1305" kern="1200">
                <a:solidFill>
                  <a:schemeClr val="tx1"/>
                </a:solidFill>
                <a:latin typeface="+mn-lt"/>
                <a:ea typeface="+mn-lt"/>
                <a:cs typeface="+mn-lt"/>
              </a:rPr>
              <a:t>Let’s consider 3 main operational lines in Greater Mumbai. Therefore, for 3 lines, we would need 50 * 3 lines = 150 trains</a:t>
            </a:r>
            <a:endParaRPr lang="en-US">
              <a:solidFill>
                <a:schemeClr val="tx1"/>
              </a:solidFill>
            </a:endParaRPr>
          </a:p>
        </p:txBody>
      </p:sp>
      <p:sp>
        <p:nvSpPr>
          <p:cNvPr id="19" name="Arrow: Right 18">
            <a:extLst>
              <a:ext uri="{FF2B5EF4-FFF2-40B4-BE49-F238E27FC236}">
                <a16:creationId xmlns:a16="http://schemas.microsoft.com/office/drawing/2014/main" id="{06C89667-9474-2A86-02BA-36A1B1D77124}"/>
              </a:ext>
            </a:extLst>
          </p:cNvPr>
          <p:cNvSpPr/>
          <p:nvPr/>
        </p:nvSpPr>
        <p:spPr>
          <a:xfrm>
            <a:off x="911201" y="3145545"/>
            <a:ext cx="656581" cy="536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677840" y="4337069"/>
            <a:ext cx="4415092" cy="1158099"/>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Step-09: </a:t>
            </a:r>
            <a:r>
              <a:rPr lang="en-US" sz="1305" kern="1200">
                <a:solidFill>
                  <a:schemeClr val="tx1"/>
                </a:solidFill>
                <a:latin typeface="+mn-lt"/>
                <a:ea typeface="+mn-lt"/>
                <a:cs typeface="+mn-lt"/>
              </a:rPr>
              <a:t>There are approximately 130 to 150 metro trains operating in Greater Mumbai, considering the current extent of the metro network and typical operational parameters.</a:t>
            </a:r>
            <a:endParaRPr lang="en-US" sz="1500">
              <a:solidFill>
                <a:schemeClr val="tx1"/>
              </a:solidFill>
            </a:endParaRPr>
          </a:p>
        </p:txBody>
      </p:sp>
      <p:sp>
        <p:nvSpPr>
          <p:cNvPr id="22" name="Arrow: Right 21">
            <a:extLst>
              <a:ext uri="{FF2B5EF4-FFF2-40B4-BE49-F238E27FC236}">
                <a16:creationId xmlns:a16="http://schemas.microsoft.com/office/drawing/2014/main" id="{4CCA180F-18A9-8DE0-5FD1-402D01DBBA75}"/>
              </a:ext>
            </a:extLst>
          </p:cNvPr>
          <p:cNvSpPr/>
          <p:nvPr/>
        </p:nvSpPr>
        <p:spPr>
          <a:xfrm>
            <a:off x="911201" y="4469530"/>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rain on a train track&#10;&#10;Description automatically generated">
            <a:extLst>
              <a:ext uri="{FF2B5EF4-FFF2-40B4-BE49-F238E27FC236}">
                <a16:creationId xmlns:a16="http://schemas.microsoft.com/office/drawing/2014/main" id="{3AD15A28-0504-AC25-EE2C-BCD3863F7037}"/>
              </a:ext>
            </a:extLst>
          </p:cNvPr>
          <p:cNvPicPr>
            <a:picLocks noChangeAspect="1"/>
          </p:cNvPicPr>
          <p:nvPr/>
        </p:nvPicPr>
        <p:blipFill>
          <a:blip r:embed="rId2"/>
          <a:stretch>
            <a:fillRect/>
          </a:stretch>
        </p:blipFill>
        <p:spPr>
          <a:xfrm>
            <a:off x="6538591" y="3543453"/>
            <a:ext cx="4103936" cy="2345171"/>
          </a:xfrm>
          <a:prstGeom prst="rect">
            <a:avLst/>
          </a:prstGeom>
        </p:spPr>
      </p:pic>
      <p:pic>
        <p:nvPicPr>
          <p:cNvPr id="7" name="Picture 6" descr="A train on a bridge over a city&#10;&#10;Description automatically generated">
            <a:extLst>
              <a:ext uri="{FF2B5EF4-FFF2-40B4-BE49-F238E27FC236}">
                <a16:creationId xmlns:a16="http://schemas.microsoft.com/office/drawing/2014/main" id="{D703B52A-FF47-8B77-FA94-80CB24055439}"/>
              </a:ext>
            </a:extLst>
          </p:cNvPr>
          <p:cNvPicPr>
            <a:picLocks noChangeAspect="1"/>
          </p:cNvPicPr>
          <p:nvPr/>
        </p:nvPicPr>
        <p:blipFill>
          <a:blip r:embed="rId3"/>
          <a:stretch>
            <a:fillRect/>
          </a:stretch>
        </p:blipFill>
        <p:spPr>
          <a:xfrm>
            <a:off x="6538591" y="765387"/>
            <a:ext cx="4109092" cy="2511014"/>
          </a:xfrm>
          <a:prstGeom prst="rect">
            <a:avLst/>
          </a:prstGeom>
        </p:spPr>
      </p:pic>
    </p:spTree>
    <p:extLst>
      <p:ext uri="{BB962C8B-B14F-4D97-AF65-F5344CB8AC3E}">
        <p14:creationId xmlns:p14="http://schemas.microsoft.com/office/powerpoint/2010/main" val="3430683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6CE64-49DF-66C4-31EE-F2E8F0C95B9A}"/>
              </a:ext>
            </a:extLst>
          </p:cNvPr>
          <p:cNvSpPr>
            <a:spLocks noGrp="1"/>
          </p:cNvSpPr>
          <p:nvPr>
            <p:ph type="title"/>
          </p:nvPr>
        </p:nvSpPr>
        <p:spPr>
          <a:xfrm>
            <a:off x="198121" y="964565"/>
            <a:ext cx="10046836" cy="516985"/>
          </a:xfrm>
        </p:spPr>
        <p:txBody>
          <a:bodyPr>
            <a:normAutofit/>
          </a:bodyPr>
          <a:lstStyle/>
          <a:p>
            <a:r>
              <a:rPr lang="en-US" sz="2400"/>
              <a:t>Estimation - Public Buses in Greater Mumbai</a:t>
            </a:r>
          </a:p>
        </p:txBody>
      </p:sp>
      <p:sp>
        <p:nvSpPr>
          <p:cNvPr id="3" name="Content Placeholder 2">
            <a:extLst>
              <a:ext uri="{FF2B5EF4-FFF2-40B4-BE49-F238E27FC236}">
                <a16:creationId xmlns:a16="http://schemas.microsoft.com/office/drawing/2014/main" id="{DAF711EF-3DF3-DFA5-3335-A17F8CDA01BB}"/>
              </a:ext>
            </a:extLst>
          </p:cNvPr>
          <p:cNvSpPr>
            <a:spLocks noGrp="1"/>
          </p:cNvSpPr>
          <p:nvPr>
            <p:ph idx="1"/>
          </p:nvPr>
        </p:nvSpPr>
        <p:spPr>
          <a:xfrm>
            <a:off x="590973" y="1716360"/>
            <a:ext cx="5840514" cy="4160956"/>
          </a:xfrm>
        </p:spPr>
        <p:txBody>
          <a:bodyPr vert="horz" lIns="91440" tIns="45720" rIns="91440" bIns="45720" rtlCol="0" anchor="t">
            <a:normAutofit/>
          </a:bodyPr>
          <a:lstStyle/>
          <a:p>
            <a:pPr marL="0" indent="0">
              <a:lnSpc>
                <a:spcPct val="110000"/>
              </a:lnSpc>
              <a:buNone/>
            </a:pPr>
            <a:r>
              <a:rPr lang="en-US" sz="1500">
                <a:latin typeface="Arial"/>
                <a:cs typeface="Arial"/>
              </a:rPr>
              <a:t>The following assumptions are in order to calculate the no. of  public buses in Greater Mumbai, India:</a:t>
            </a:r>
          </a:p>
          <a:p>
            <a:pPr>
              <a:lnSpc>
                <a:spcPct val="110000"/>
              </a:lnSpc>
            </a:pPr>
            <a:r>
              <a:rPr lang="en-US" sz="1500">
                <a:latin typeface="Arial"/>
                <a:ea typeface="+mn-lt"/>
                <a:cs typeface="+mn-lt"/>
              </a:rPr>
              <a:t>Greater Mumbai has a population of around 20 million people.</a:t>
            </a:r>
          </a:p>
          <a:p>
            <a:r>
              <a:rPr lang="en-US" sz="1500">
                <a:latin typeface="Arial"/>
                <a:ea typeface="+mn-lt"/>
                <a:cs typeface="+mn-lt"/>
              </a:rPr>
              <a:t>Let's assume around 50% of the population uses public transport daily. </a:t>
            </a:r>
            <a:endParaRPr lang="en-US" sz="1500">
              <a:latin typeface="Arial"/>
              <a:ea typeface="+mn-lt"/>
              <a:cs typeface="Arial"/>
            </a:endParaRPr>
          </a:p>
          <a:p>
            <a:r>
              <a:rPr lang="en-US" sz="1500">
                <a:latin typeface="Neue Haas Grotesk Text Pro"/>
                <a:ea typeface="+mn-lt"/>
                <a:cs typeface="Arial"/>
              </a:rPr>
              <a:t>Of these, a considerable portion uses buses. Let’s estimate around 30% use buses, given the extensive local train network also serving the city.</a:t>
            </a:r>
            <a:endParaRPr lang="en-US">
              <a:latin typeface="Neue Haas Grotesk Text Pro"/>
            </a:endParaRPr>
          </a:p>
          <a:p>
            <a:r>
              <a:rPr lang="en-US" sz="1500">
                <a:latin typeface="Arial"/>
                <a:ea typeface="+mn-lt"/>
                <a:cs typeface="+mn-lt"/>
              </a:rPr>
              <a:t>An average bus capacity is about 50 passengers. </a:t>
            </a:r>
          </a:p>
          <a:p>
            <a:r>
              <a:rPr lang="en-US" sz="1500">
                <a:latin typeface="Arial"/>
                <a:ea typeface="+mn-lt"/>
                <a:cs typeface="+mn-lt"/>
              </a:rPr>
              <a:t>Assume, an average bus makes about 10 trips per day.</a:t>
            </a:r>
            <a:endParaRPr lang="en-US" sz="1500">
              <a:latin typeface="Arial"/>
              <a:cs typeface="Arial"/>
            </a:endParaRPr>
          </a:p>
        </p:txBody>
      </p:sp>
      <p:sp>
        <p:nvSpPr>
          <p:cNvPr id="4" name="Date Placeholder 3">
            <a:extLst>
              <a:ext uri="{FF2B5EF4-FFF2-40B4-BE49-F238E27FC236}">
                <a16:creationId xmlns:a16="http://schemas.microsoft.com/office/drawing/2014/main" id="{3154F8E4-DF2F-AA66-C16E-28CC5CC6B5FA}"/>
              </a:ext>
            </a:extLst>
          </p:cNvPr>
          <p:cNvSpPr>
            <a:spLocks noGrp="1"/>
          </p:cNvSpPr>
          <p:nvPr>
            <p:ph type="dt" sz="half" idx="10"/>
          </p:nvPr>
        </p:nvSpPr>
        <p:spPr>
          <a:xfrm>
            <a:off x="838200" y="6356350"/>
            <a:ext cx="2590800" cy="365125"/>
          </a:xfrm>
        </p:spPr>
        <p:txBody>
          <a:bodyPr>
            <a:normAutofit/>
          </a:bodyPr>
          <a:lstStyle/>
          <a:p>
            <a:pPr>
              <a:spcAft>
                <a:spcPts val="600"/>
              </a:spcAft>
            </a:pPr>
            <a:fld id="{FC07482A-8123-4737-ACF0-F9BC37D85D6C}" type="datetime1">
              <a:rPr lang="en-US"/>
              <a:pPr>
                <a:spcAft>
                  <a:spcPts val="600"/>
                </a:spcAft>
              </a:pPr>
              <a:t>7/4/2024</a:t>
            </a:fld>
            <a:endParaRPr lang="en-US"/>
          </a:p>
        </p:txBody>
      </p:sp>
      <p:pic>
        <p:nvPicPr>
          <p:cNvPr id="9" name="Picture 8" descr="A map of a city&#10;&#10;Description automatically generated">
            <a:extLst>
              <a:ext uri="{FF2B5EF4-FFF2-40B4-BE49-F238E27FC236}">
                <a16:creationId xmlns:a16="http://schemas.microsoft.com/office/drawing/2014/main" id="{2DB0AC7F-F758-5CB8-BBF2-1F27728EDCD3}"/>
              </a:ext>
            </a:extLst>
          </p:cNvPr>
          <p:cNvPicPr>
            <a:picLocks noChangeAspect="1"/>
          </p:cNvPicPr>
          <p:nvPr/>
        </p:nvPicPr>
        <p:blipFill rotWithShape="1">
          <a:blip r:embed="rId2"/>
          <a:srcRect t="331" r="2" b="15136"/>
          <a:stretch/>
        </p:blipFill>
        <p:spPr>
          <a:xfrm>
            <a:off x="6426771" y="-493879"/>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2577F04E-892F-56CC-DD5F-7E6586EE14FE}"/>
              </a:ext>
            </a:extLst>
          </p:cNvPr>
          <p:cNvSpPr>
            <a:spLocks noGrp="1"/>
          </p:cNvSpPr>
          <p:nvPr>
            <p:ph type="ftr" sz="quarter" idx="11"/>
          </p:nvPr>
        </p:nvSpPr>
        <p:spPr>
          <a:xfrm>
            <a:off x="3505200" y="6356350"/>
            <a:ext cx="3429000" cy="365125"/>
          </a:xfrm>
        </p:spPr>
        <p:txBody>
          <a:bodyPr>
            <a:normAutofit/>
          </a:bodyPr>
          <a:lstStyle/>
          <a:p>
            <a:pPr algn="l">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8825B42-0B07-ADE4-8F0D-A10088D22D1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8</a:t>
            </a:fld>
            <a:endParaRPr lang="en-US">
              <a:solidFill>
                <a:srgbClr val="FFFFFF"/>
              </a:solidFill>
            </a:endParaRPr>
          </a:p>
        </p:txBody>
      </p:sp>
      <p:pic>
        <p:nvPicPr>
          <p:cNvPr id="7" name="Graphic 6" descr="Map with pin with solid fill">
            <a:extLst>
              <a:ext uri="{FF2B5EF4-FFF2-40B4-BE49-F238E27FC236}">
                <a16:creationId xmlns:a16="http://schemas.microsoft.com/office/drawing/2014/main" id="{25583ABD-6C1E-FEA9-D722-1A4C7F5F5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911" y="5624689"/>
            <a:ext cx="815623" cy="745067"/>
          </a:xfrm>
          <a:prstGeom prst="rect">
            <a:avLst/>
          </a:prstGeom>
        </p:spPr>
      </p:pic>
    </p:spTree>
    <p:extLst>
      <p:ext uri="{BB962C8B-B14F-4D97-AF65-F5344CB8AC3E}">
        <p14:creationId xmlns:p14="http://schemas.microsoft.com/office/powerpoint/2010/main" val="983418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99FE5-073F-8190-7EFE-DBE0FD03190C}"/>
              </a:ext>
            </a:extLst>
          </p:cNvPr>
          <p:cNvSpPr>
            <a:spLocks noGrp="1"/>
          </p:cNvSpPr>
          <p:nvPr>
            <p:ph type="dt" sz="half" idx="10"/>
          </p:nvPr>
        </p:nvSpPr>
        <p:spPr/>
        <p:txBody>
          <a:bodyPr/>
          <a:lstStyle/>
          <a:p>
            <a:fld id="{2BF2A835-B7FA-4915-BE44-4BB3EFA88F9B}" type="datetime1">
              <a:rPr lang="en-US"/>
              <a:t>7/4/2024</a:t>
            </a:fld>
            <a:endParaRPr lang="en-US"/>
          </a:p>
        </p:txBody>
      </p:sp>
      <p:sp>
        <p:nvSpPr>
          <p:cNvPr id="3" name="Footer Placeholder 2">
            <a:extLst>
              <a:ext uri="{FF2B5EF4-FFF2-40B4-BE49-F238E27FC236}">
                <a16:creationId xmlns:a16="http://schemas.microsoft.com/office/drawing/2014/main" id="{FFB6E5BA-E27B-B8BC-7229-7254CFE83F78}"/>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11201BB-EDB9-EFC1-763E-F4A6DCDC9D9B}"/>
              </a:ext>
            </a:extLst>
          </p:cNvPr>
          <p:cNvSpPr>
            <a:spLocks noGrp="1"/>
          </p:cNvSpPr>
          <p:nvPr>
            <p:ph type="sldNum" sz="quarter" idx="12"/>
          </p:nvPr>
        </p:nvSpPr>
        <p:spPr/>
        <p:txBody>
          <a:bodyPr/>
          <a:lstStyle/>
          <a:p>
            <a:fld id="{CC057153-B650-4DEB-B370-79DDCFDCE934}" type="slidenum">
              <a:rPr lang="en-US" dirty="0"/>
              <a:t>9</a:t>
            </a:fld>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763213" y="397410"/>
            <a:ext cx="4344459" cy="583408"/>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Step-01: Greater Mumbai has a </a:t>
            </a:r>
          </a:p>
          <a:p>
            <a:pPr algn="ctr"/>
            <a:r>
              <a:rPr lang="en-US" sz="1300">
                <a:solidFill>
                  <a:schemeClr val="tx1"/>
                </a:solidFill>
              </a:rPr>
              <a:t>population of around 20 million people.</a:t>
            </a:r>
          </a:p>
        </p:txBody>
      </p:sp>
      <p:sp>
        <p:nvSpPr>
          <p:cNvPr id="14" name="Arrow: Right 13">
            <a:extLst>
              <a:ext uri="{FF2B5EF4-FFF2-40B4-BE49-F238E27FC236}">
                <a16:creationId xmlns:a16="http://schemas.microsoft.com/office/drawing/2014/main" id="{B09A5F58-353F-D9E4-8FAB-884AD7BB7696}"/>
              </a:ext>
            </a:extLst>
          </p:cNvPr>
          <p:cNvSpPr/>
          <p:nvPr/>
        </p:nvSpPr>
        <p:spPr>
          <a:xfrm>
            <a:off x="936554" y="39369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763213" y="1222028"/>
            <a:ext cx="4332553" cy="98929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Step-02: Let's assume around 50% of the population uses public transport daily.</a:t>
            </a:r>
          </a:p>
          <a:p>
            <a:pPr algn="ctr"/>
            <a:r>
              <a:rPr lang="en-US" sz="1300">
                <a:solidFill>
                  <a:schemeClr val="tx1"/>
                </a:solidFill>
              </a:rPr>
              <a:t>30% of these 50% people use buses, </a:t>
            </a:r>
          </a:p>
          <a:p>
            <a:pPr algn="ctr"/>
            <a:r>
              <a:rPr lang="en-US" sz="1300">
                <a:solidFill>
                  <a:schemeClr val="tx1"/>
                </a:solidFill>
              </a:rPr>
              <a:t>given local train network also serving the city.</a:t>
            </a:r>
          </a:p>
        </p:txBody>
      </p:sp>
      <p:sp>
        <p:nvSpPr>
          <p:cNvPr id="17" name="Arrow: Right 16">
            <a:extLst>
              <a:ext uri="{FF2B5EF4-FFF2-40B4-BE49-F238E27FC236}">
                <a16:creationId xmlns:a16="http://schemas.microsoft.com/office/drawing/2014/main" id="{3CB0DAA1-3FC7-D2A8-263C-3826D1EB8262}"/>
              </a:ext>
            </a:extLst>
          </p:cNvPr>
          <p:cNvSpPr/>
          <p:nvPr/>
        </p:nvSpPr>
        <p:spPr>
          <a:xfrm>
            <a:off x="936553" y="1427330"/>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763213" y="2380287"/>
            <a:ext cx="4332553" cy="88328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Step-03: Calculate Daily Bus Commuters:</a:t>
            </a:r>
          </a:p>
          <a:p>
            <a:pPr algn="ctr"/>
            <a:r>
              <a:rPr lang="en-US" sz="1300">
                <a:solidFill>
                  <a:schemeClr val="tx1"/>
                </a:solidFill>
              </a:rPr>
              <a:t>Daily Public Transport Users: 20M * 50% = 10M</a:t>
            </a:r>
          </a:p>
          <a:p>
            <a:pPr algn="ctr"/>
            <a:r>
              <a:rPr lang="en-US" sz="1300">
                <a:solidFill>
                  <a:schemeClr val="tx1"/>
                </a:solidFill>
              </a:rPr>
              <a:t>Daily Bus Users: 10M * 30% = 3M</a:t>
            </a:r>
          </a:p>
        </p:txBody>
      </p:sp>
      <p:sp>
        <p:nvSpPr>
          <p:cNvPr id="19" name="Arrow: Right 18">
            <a:extLst>
              <a:ext uri="{FF2B5EF4-FFF2-40B4-BE49-F238E27FC236}">
                <a16:creationId xmlns:a16="http://schemas.microsoft.com/office/drawing/2014/main" id="{06C89667-9474-2A86-02BA-36A1B1D77124}"/>
              </a:ext>
            </a:extLst>
          </p:cNvPr>
          <p:cNvSpPr/>
          <p:nvPr/>
        </p:nvSpPr>
        <p:spPr>
          <a:xfrm>
            <a:off x="936553" y="2512122"/>
            <a:ext cx="748772" cy="611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763213" y="3433347"/>
            <a:ext cx="4332553" cy="87589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Step-04: Assume, an average bus </a:t>
            </a:r>
          </a:p>
          <a:p>
            <a:pPr algn="ctr"/>
            <a:r>
              <a:rPr lang="en-US" sz="1300">
                <a:solidFill>
                  <a:schemeClr val="tx1"/>
                </a:solidFill>
              </a:rPr>
              <a:t>makes about 10 trips per day and </a:t>
            </a:r>
          </a:p>
          <a:p>
            <a:pPr algn="ctr"/>
            <a:r>
              <a:rPr lang="en-US" sz="1300">
                <a:solidFill>
                  <a:schemeClr val="tx1"/>
                </a:solidFill>
              </a:rPr>
              <a:t>has a capacity of 50 passengers.</a:t>
            </a:r>
          </a:p>
        </p:txBody>
      </p:sp>
      <p:sp>
        <p:nvSpPr>
          <p:cNvPr id="22" name="Arrow: Right 21">
            <a:extLst>
              <a:ext uri="{FF2B5EF4-FFF2-40B4-BE49-F238E27FC236}">
                <a16:creationId xmlns:a16="http://schemas.microsoft.com/office/drawing/2014/main" id="{4CCA180F-18A9-8DE0-5FD1-402D01DBBA75}"/>
              </a:ext>
            </a:extLst>
          </p:cNvPr>
          <p:cNvSpPr/>
          <p:nvPr/>
        </p:nvSpPr>
        <p:spPr>
          <a:xfrm>
            <a:off x="936554" y="354135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590E835-ED50-951E-DD83-B126DC18A179}"/>
              </a:ext>
            </a:extLst>
          </p:cNvPr>
          <p:cNvSpPr/>
          <p:nvPr/>
        </p:nvSpPr>
        <p:spPr>
          <a:xfrm>
            <a:off x="1763212" y="4419077"/>
            <a:ext cx="4332554" cy="115402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Step-05: No. of buses: 3M / 50/bus = 6000 buses</a:t>
            </a:r>
          </a:p>
          <a:p>
            <a:pPr algn="ctr"/>
            <a:r>
              <a:rPr lang="en-US" sz="1300">
                <a:solidFill>
                  <a:schemeClr val="tx1"/>
                </a:solidFill>
                <a:ea typeface="+mn-lt"/>
                <a:cs typeface="+mn-lt"/>
              </a:rPr>
              <a:t>There are approximately 6000 buses </a:t>
            </a:r>
          </a:p>
          <a:p>
            <a:pPr algn="ctr"/>
            <a:r>
              <a:rPr lang="en-US" sz="1300">
                <a:solidFill>
                  <a:schemeClr val="tx1"/>
                </a:solidFill>
                <a:ea typeface="+mn-lt"/>
                <a:cs typeface="+mn-lt"/>
              </a:rPr>
              <a:t>operating in Greater Mumbai, India.</a:t>
            </a:r>
            <a:r>
              <a:rPr lang="en-US" sz="1300">
                <a:solidFill>
                  <a:schemeClr val="tx1"/>
                </a:solidFill>
              </a:rPr>
              <a:t>  </a:t>
            </a:r>
          </a:p>
        </p:txBody>
      </p:sp>
      <p:sp>
        <p:nvSpPr>
          <p:cNvPr id="24" name="Arrow: Right 23">
            <a:extLst>
              <a:ext uri="{FF2B5EF4-FFF2-40B4-BE49-F238E27FC236}">
                <a16:creationId xmlns:a16="http://schemas.microsoft.com/office/drawing/2014/main" id="{DEB4343D-5FC9-97DA-0962-D490A8910BEB}"/>
              </a:ext>
            </a:extLst>
          </p:cNvPr>
          <p:cNvSpPr/>
          <p:nvPr/>
        </p:nvSpPr>
        <p:spPr>
          <a:xfrm>
            <a:off x="936554" y="4699344"/>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w of buses parked in a parking lot&#10;&#10;Description automatically generated">
            <a:extLst>
              <a:ext uri="{FF2B5EF4-FFF2-40B4-BE49-F238E27FC236}">
                <a16:creationId xmlns:a16="http://schemas.microsoft.com/office/drawing/2014/main" id="{3E80E37B-9550-E4F9-8F39-18BDAAAC2F67}"/>
              </a:ext>
            </a:extLst>
          </p:cNvPr>
          <p:cNvPicPr>
            <a:picLocks noChangeAspect="1"/>
          </p:cNvPicPr>
          <p:nvPr/>
        </p:nvPicPr>
        <p:blipFill>
          <a:blip r:embed="rId2"/>
          <a:stretch>
            <a:fillRect/>
          </a:stretch>
        </p:blipFill>
        <p:spPr>
          <a:xfrm>
            <a:off x="6565106" y="3120707"/>
            <a:ext cx="3713959" cy="2330771"/>
          </a:xfrm>
          <a:prstGeom prst="rect">
            <a:avLst/>
          </a:prstGeom>
          <a:ln>
            <a:solidFill>
              <a:schemeClr val="tx1"/>
            </a:solidFill>
          </a:ln>
        </p:spPr>
      </p:pic>
      <p:pic>
        <p:nvPicPr>
          <p:cNvPr id="6" name="Picture 5" descr="A red bus parked on a street&#10;&#10;Description automatically generated">
            <a:extLst>
              <a:ext uri="{FF2B5EF4-FFF2-40B4-BE49-F238E27FC236}">
                <a16:creationId xmlns:a16="http://schemas.microsoft.com/office/drawing/2014/main" id="{F64E26F7-6B60-B7D7-DAF0-825C0C0757D8}"/>
              </a:ext>
            </a:extLst>
          </p:cNvPr>
          <p:cNvPicPr>
            <a:picLocks noChangeAspect="1"/>
          </p:cNvPicPr>
          <p:nvPr/>
        </p:nvPicPr>
        <p:blipFill>
          <a:blip r:embed="rId3"/>
          <a:stretch>
            <a:fillRect/>
          </a:stretch>
        </p:blipFill>
        <p:spPr>
          <a:xfrm>
            <a:off x="6560979" y="690721"/>
            <a:ext cx="3713958" cy="2010411"/>
          </a:xfrm>
          <a:prstGeom prst="rect">
            <a:avLst/>
          </a:prstGeom>
          <a:ln>
            <a:solidFill>
              <a:schemeClr val="tx1"/>
            </a:solidFill>
          </a:ln>
        </p:spPr>
      </p:pic>
      <p:sp>
        <p:nvSpPr>
          <p:cNvPr id="8" name="Isosceles Triangle 7">
            <a:extLst>
              <a:ext uri="{FF2B5EF4-FFF2-40B4-BE49-F238E27FC236}">
                <a16:creationId xmlns:a16="http://schemas.microsoft.com/office/drawing/2014/main" id="{FF54C94D-797A-3B79-4471-6939AC17E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E151E3-D6B0-8F5D-9B39-1EEAC0841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7B9153-E738-FD05-ADAB-358F93832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203585" y="-560796"/>
            <a:ext cx="1968938" cy="20197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4BDB5-DFE7-90F1-323C-4C0DE5DCD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476778" y="122182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52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P spid="23" grpId="0" animBg="1"/>
      <p:bldP spid="24" grpId="0" animBg="1"/>
    </p:bldLst>
  </p:timing>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VanillaVTI</vt:lpstr>
      <vt:lpstr>Comprehensive Analysis of Road Congestion in Greater Mumbai</vt:lpstr>
      <vt:lpstr>Introduction</vt:lpstr>
      <vt:lpstr>Objectives</vt:lpstr>
      <vt:lpstr>Things to Consider - Road Congestion</vt:lpstr>
      <vt:lpstr>Estimation - Metro Trains in Greater Mumbai</vt:lpstr>
      <vt:lpstr>PowerPoint Presentation</vt:lpstr>
      <vt:lpstr>PowerPoint Presentation</vt:lpstr>
      <vt:lpstr>Estimation - Public Buses in Greater Mumbai</vt:lpstr>
      <vt:lpstr>PowerPoint Presentation</vt:lpstr>
      <vt:lpstr>Estimation - Traffic Volume &amp; Density (Python &amp; Excel)</vt:lpstr>
      <vt:lpstr>Assumptions &amp; Code - Traffic Volume Data</vt:lpstr>
      <vt:lpstr>Travel Time &amp; Speed - Road Congestion</vt:lpstr>
      <vt:lpstr>Dashboards / Charts – Traffic Volume Analysis</vt:lpstr>
      <vt:lpstr>Charts / Heatmaps - Travel Time &amp; Speed</vt:lpstr>
      <vt:lpstr>Estimation of Congestion Hotspots </vt:lpstr>
      <vt:lpstr>Estimation of Capacity - Public Transport – Road Congestion</vt:lpstr>
      <vt:lpstr>Estimation of Air Quality Index (AQI) - Road Congestion</vt:lpstr>
      <vt:lpstr>Public Transport System</vt:lpstr>
      <vt:lpstr>Road Congestion Issues - Poor Public Transport Systesm</vt:lpstr>
      <vt:lpstr>Road Congestion Issues -  Poor Public Transport System</vt:lpstr>
      <vt:lpstr>Recommendations - Short Term Measures </vt:lpstr>
      <vt:lpstr>Recommendations - Long Term Measures </vt:lpstr>
      <vt:lpstr>Road Congestion Issues - Poor Road Infrastructure</vt:lpstr>
      <vt:lpstr>Road Congestion Issues - Poor Road Infrastructure</vt:lpstr>
      <vt:lpstr>Recommendations - Short Term Measures </vt:lpstr>
      <vt:lpstr>Recommendations - Long Term Measures </vt:lpstr>
      <vt:lpstr>Dynamic Congestion Pricing</vt:lpstr>
      <vt:lpstr>Potential Benefits of Dynamic Congestion Pricing </vt:lpstr>
      <vt:lpstr>Implementing Dynamic Congestion Pricing </vt:lpstr>
      <vt:lpstr>Dijkstra's Algorithm - Dynamic Congestion Pricing</vt:lpstr>
      <vt:lpstr>Dijkstra's Algorithm - Dynamic Congestion Pricing</vt:lpstr>
      <vt:lpstr>Dijkstra's Algorithm - Dynamic Congestion Pricing</vt:lpstr>
      <vt:lpstr>Potential Risks &amp; Mitigation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159</cp:revision>
  <dcterms:created xsi:type="dcterms:W3CDTF">2024-06-12T17:00:41Z</dcterms:created>
  <dcterms:modified xsi:type="dcterms:W3CDTF">2024-07-04T16:35:58Z</dcterms:modified>
</cp:coreProperties>
</file>